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3.xml" ContentType="application/vnd.openxmlformats-officedocument.presentationml.notesSlide+xml"/>
  <Override PartName="/ppt/ink/ink24.xml" ContentType="application/inkml+xml"/>
  <Override PartName="/ppt/notesSlides/notesSlide4.xml" ContentType="application/vnd.openxmlformats-officedocument.presentationml.notesSlide+xml"/>
  <Override PartName="/ppt/ink/ink25.xml" ContentType="application/inkml+xml"/>
  <Override PartName="/ppt/notesSlides/notesSlide5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6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314" r:id="rId3"/>
    <p:sldId id="261" r:id="rId4"/>
    <p:sldId id="297" r:id="rId5"/>
    <p:sldId id="298" r:id="rId6"/>
    <p:sldId id="288" r:id="rId7"/>
    <p:sldId id="300" r:id="rId8"/>
    <p:sldId id="299" r:id="rId9"/>
    <p:sldId id="302" r:id="rId10"/>
    <p:sldId id="303" r:id="rId11"/>
    <p:sldId id="259" r:id="rId12"/>
    <p:sldId id="304" r:id="rId13"/>
    <p:sldId id="306" r:id="rId14"/>
    <p:sldId id="285" r:id="rId15"/>
    <p:sldId id="305" r:id="rId16"/>
    <p:sldId id="307" r:id="rId17"/>
    <p:sldId id="292" r:id="rId18"/>
    <p:sldId id="286" r:id="rId19"/>
    <p:sldId id="295" r:id="rId20"/>
    <p:sldId id="294" r:id="rId21"/>
    <p:sldId id="257" r:id="rId22"/>
    <p:sldId id="258" r:id="rId23"/>
    <p:sldId id="828" r:id="rId24"/>
    <p:sldId id="262" r:id="rId25"/>
    <p:sldId id="263" r:id="rId26"/>
    <p:sldId id="271" r:id="rId27"/>
    <p:sldId id="272" r:id="rId28"/>
    <p:sldId id="281" r:id="rId29"/>
    <p:sldId id="284" r:id="rId30"/>
    <p:sldId id="829" r:id="rId31"/>
    <p:sldId id="283" r:id="rId32"/>
    <p:sldId id="830" r:id="rId33"/>
    <p:sldId id="274" r:id="rId34"/>
    <p:sldId id="275" r:id="rId35"/>
    <p:sldId id="831" r:id="rId36"/>
    <p:sldId id="26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33"/>
    <p:restoredTop sz="94694"/>
  </p:normalViewPr>
  <p:slideViewPr>
    <p:cSldViewPr snapToGrid="0">
      <p:cViewPr varScale="1">
        <p:scale>
          <a:sx n="121" d="100"/>
          <a:sy n="121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13:02:11.35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3881 5487 14908,'28'0'1350,"2"0"-1260,18 0-90,3 0-694,-22-4 1,0-1-791,1 4 0,-1 0 1538,2-3 1,-3 0 0,5 4 0,-7 0 0</inkml:trace>
  <inkml:trace contextRef="#ctx0" brushRef="#br0" timeOffset="11881">5801 5487 11311,'0'20'2788,"0"-1"-1889,0 18-539,0-8 0,0 1-965,1 5 0,-2 2 830,-2 15 0,-3 1-180,2-8 0,-2 1 90,-3 8 0,-2-1-90,-3-8 0,0-1 0,3-3 0,0-4 166,-4-11 0,2-2-121,2 22 314,-7-41-404,16 10 0,-7-24 0,9 0 907,0-1-907,0-1 16,0-7-16,0 16 0,0-7 0,0 9 90,0 0-90,0-8-90,0-3-629,9-26 89,2-5 360,2 6 0,2-4-737,0-4 1,1-1 916,3-4 0,1-2 90,-7 12 0,0 0 0,0 1 0,7-8 0,0 1-356,-6-4 0,2 2 356,3 15 0,-1 3 44,-7-1 1,0 3 135,17 6 90,0 3 180,3 18 1541,8 0-1361,0 18-91,-8 3-269,-16 2 0,-2 2 180,7 17-271,-14-14 1,-1 0 90,3 14-90,-8 6-90,0-1-90,-26-14-540,-1-4 1,-5-3-586,0-17 1,-1-3-3457,-6 10 1,2-6 4580,-11-36 0,26 19 0,4-19 0</inkml:trace>
  <inkml:trace contextRef="#ctx0" brushRef="#br0" timeOffset="12160">6389 5468 15808,'0'47'2159,"9"-5"-2069,-8-14 0,0 0 0,8 14 179,-9-3 1,0-11-450,0-17-359,0-19-271,9-23 495,-5 3 1,2-3-617,12-3 0,2-1 301,-5-1 1,2 2-724,6 7 1,2 4-268,-1 6 1,0 6 1619,17 2 0,-10 9 0,-14 0 0</inkml:trace>
  <inkml:trace contextRef="#ctx0" brushRef="#br0" timeOffset="12456">6820 5409 12750,'11'0'4947,"-2"0"-3868,-9 0-359,0 0-270,0 9 179,0 10-359,0 29-180,0-18 0,0 1-239,-4 0 1,-1-1 148,3-1 0,2-1-89,9 2-271,21-10-360,21-20 495,-22-8 0,0-4 135,2-6 1,-3-3 133,-6 1 1,-3-2 135,10-17-90,-21 2 90,-16 24 27,-21-4-207,-3 8-1125,4 8 1,-1 0 1124,-12-17 0,10 16 0,14-6 0</inkml:trace>
  <inkml:trace contextRef="#ctx0" brushRef="#br0" timeOffset="12632">7114 5272 20126,'29'0'1978,"10"0"-2158,-10-8 1,1-2-901,1 0 1,-1-2-810,0-2 0,-1-2 1889,-4 1 0,-2 2 0,-2 2 0,-3 2 0</inkml:trace>
  <inkml:trace contextRef="#ctx0" brushRef="#br0" timeOffset="13015">7369 4899 20755,'-10'30'899,"0"-1"1,4 12 0,2 3-766,-1 9 1,1 3-544,1-17 0,0 1 0,0 3 319,2 0 0,1 4 0,0-1 0,-1-4-585,-4 11 1,1-3 14,7-11 0,2 2 1,5-10-2040,20-3-389,21-28 614,-26-12 0,0-4 1844,4-3 1,-2-4 1367,-9-13 0,-3-4 1286,4 9 0,-1-1 0,-7-7 0,-3 2 1034,3-5-1709,-2 14 502,-9 37-1401,-9 21-540,-2 20 0,-8 0-720,17-10-1528,30-21-1350,24-19-1228,-13-11 1,1-6 4889,5-3 1,-3-1-1,-18 4 1,-2 1-1,21-10 1</inkml:trace>
  <inkml:trace contextRef="#ctx0" brushRef="#br0" timeOffset="13139">8075 5311 17337,'11'48'5667,"-3"-7"-5667,-8 7-90,9-9-1979,2-8-2698,9-12 4767,-1-19 0,-8-2 0,-2-7 0</inkml:trace>
  <inkml:trace contextRef="#ctx0" brushRef="#br0" timeOffset="13248">8192 5134 19406,'-19'-19'-2458,"8"8"0,2 2 1,9 9-1</inkml:trace>
  <inkml:trace contextRef="#ctx0" brushRef="#br0" timeOffset="13514">8447 5232 22104,'0'50'2699,"0"-2"-2789,0 0 0,0-15-540,0 4 1,0-26-631,9-11 631,10-20 719,12-19 0,8 6 1349,0 5-90,9 37-899,-15 21-360,-13 2 0,-3 4-511,-7-5 1,0 1-795,3 8 1,2-4-8617,7-3 8556,-3-7 0,-10-26 0,-9 0 0</inkml:trace>
  <inkml:trace contextRef="#ctx0" brushRef="#br0" timeOffset="14256">10074 5291 19046,'11'50'2249,"-2"-17"0,-1 0-2249,-6 19 45,7-18 0,0-1-315,-7 17-720,7-19-449,-1-14 0,12-43 1214,-5 3 0,0-4 90,5-8 0,0-2 180,-1-3 0,1 2 495,-1 11 0,1 4 809,11-5-270,6 45-89,-16 16-631,-10-1 1,-2 3-315,1-4 0,-3-1-180,-6 1 0,0-3 225,17 2-1079,2-12-900,10-44 1484,-10 6 0,-1-2 225,1-7 1,-1-3-52,1 2 0,0 2 1310,10-12 91,-2 21-181,-8 36-449,-9 16-540,-6 0 0,-1 1-360,4 19-2428,3-6-4049,18-27 6837,1-20 0,-8-2 0,-5-7 0</inkml:trace>
  <inkml:trace contextRef="#ctx0" brushRef="#br0" timeOffset="14489">11034 5389 18327,'11'39'4227,"-2"9"-4317,-1-6-450,3 6-359,18-27 89,10-3 181,2-18 719,-1-18 0,-12-12 90,-17-20 179,-6 20 1,-2 1-180,-3-21 0,-17 11-1259,-5 10-2699,-9 18 3778,-6 3 0,24 8 0,-4 0 0</inkml:trace>
  <inkml:trace contextRef="#ctx0" brushRef="#br0" timeOffset="14931">11642 5311 20575,'0'-31'1349,"0"3"-449,0 26-540,-9-5-180,-11 25 90,-10 10-91,-1 13-224,16-8 0,2 2-45,2-9 1,2 0 89,2 4 0,4-3-540,11-5-719,23-5 629,-6-26 0,0-8 225,1-6 1,-2-4 224,2-11 0,-4-5 45,-5-5 0,-4-2-528,-1-3 0,-4-1 842,-2 4 1,-3 0 495,-3 0 0,0 2-46,2 7 1,-4 13 539,-7 23-719,-2 40-270,1 11 0,0 6-180,0-2 0,1 0-45,2 0 0,3-2-585,1-11 1,6-4-946,9-7 1,4-4-7241,17-3 8815,-4-21 0,-1-4 0,-4 1 0,2-12 0</inkml:trace>
  <inkml:trace contextRef="#ctx0" brushRef="#br0" timeOffset="15048">12093 5213 19676,'0'29'1799,"0"1"0,-1-1 0,1 0-2069,0 21-2698,0-19-6863,9-14 9410,2-34 0,0 13 1,-2-14-1</inkml:trace>
  <inkml:trace contextRef="#ctx0" brushRef="#br0" timeOffset="15164">12229 4899 20575,'-30'11'-787,"10"-2"0,12-9 0,8 0 0</inkml:trace>
  <inkml:trace contextRef="#ctx0" brushRef="#br0" timeOffset="15398">12661 4664 20665,'-48'0'3328,"6"17"-3238,17-4 0,2 5-45,6 13 0,4 5 45,-2-1 0,2 2-45,6 14 0,3 3-833,-1-4 1,1 0 787,4 4 0,0 1 0,0-16 0,0 0 0,0-2-225,0 10 0,0-2-876,0-5 0,0-2-1597,0-7 0,0-5 2698,0-4 0,0-5 0,0-17 0</inkml:trace>
  <inkml:trace contextRef="#ctx0" brushRef="#br0" timeOffset="15514">12288 5389 21565,'29'-10'-735,"-1"1"0,12-6 1,-1 1-1,9 1 1,4-4-1</inkml:trace>
  <inkml:trace contextRef="#ctx0" brushRef="#br0" timeOffset="15648">12896 5252 22644,'0'48'1259,"-9"-15"-4137,7 4-6953,-7-27 9185,18-1 1,-7-9-1,7 0 1</inkml:trace>
  <inkml:trace contextRef="#ctx0" brushRef="#br0" timeOffset="15767">12896 5036 20126,'-31'0'-3778,"3"-8"3778,17 5 0,3-5 0,8 8 0</inkml:trace>
  <inkml:trace contextRef="#ctx0" brushRef="#br0" timeOffset="16033">13288 5076 19676,'-9'13'2788,"7"19"-1439,-15-19-539,-3 27-630,-2 7-180,-6-5 0,22-14 0,1 0-90,-12 5-360,14 4-1169,-5-17-1619,25-9-4228,5-3 7466,26-25 0,-24 13 0,2-14 0</inkml:trace>
  <inkml:trace contextRef="#ctx0" brushRef="#br0" timeOffset="16481">13523 5232 24443,'-19'42'450,"-1"-5"-540,9-18 0,2 1-630,9-9-629,27-2-270,-3-18 90,24-2 539,-9-9 811,-9 10 179,-10-8 359,-3 16-89,-15-7-180,7 9-180,-9 0-2698,0 0 3058,9 0 719,2-9 90,8 7-179,1-15-91,-1 15-449,1-16-270,0 7-90,8 1-719,2-17-4678,10 14 5397,-1-15 0,-17 17 0,-5 2 0</inkml:trace>
  <inkml:trace contextRef="#ctx0" brushRef="#br0" timeOffset="16681">13954 4880 23723,'-19'47'1079,"12"-18"1,3 1-990,-1 12 0,1 3-135,4 5 0,0 1-1565,0 3 0,0 0-9,0-4 0,0-2-3297,0-6 1,0-5 4821,0 4 0,0-15 1,0-26-1</inkml:trace>
  <inkml:trace contextRef="#ctx0" brushRef="#br0" timeOffset="16831">14170 5174 21655,'0'39'2968,"-9"-9"-4587,7-1-4408,-7-10 6027,18-8 0,-7-2 0,7-9 0</inkml:trace>
  <inkml:trace contextRef="#ctx0" brushRef="#br0" timeOffset="16957">14367 5076 23184,'-10'10'-2249,"-1"-10"-6476,0-2 8725,11 2 0,3 2 0,5 7 0</inkml:trace>
  <inkml:trace contextRef="#ctx0" brushRef="#br0" timeOffset="17473">14366 5076 24893,'25'34'-68,"1"1"1,-1 0-1,11 9 1,-11-5-383,-25-11-359,18-17 89,-5-2 180,15-27 540,-8-3 0,-1-19 90,-8 1 450,-2 9 270,-9 1-810,0 19-90,0 1 0,0 9 90,0 0-450,17 0 90,22 0 315,-9 0 0,2 0-4,2 0 1,1 0 542,-4-1 1,-3 2 585,11 8 89,-19 19-269,-12 22-631,-6-12 1,-4 2-180,-1-3 0,-2-2 0,-6 15-270,0-24-449,2-34 276,27-21-97,3-12 315,-6 11 0,1 1 46,12-12 358,-8 13 181,8 19-180,-6 18-270,6 10 90,-8 12-1529,-9-1-6297,-3-10 7736,-8-12 0,0-8 0,0 0 0</inkml:trace>
  <inkml:trace contextRef="#ctx0" brushRef="#br0" timeOffset="19514">3724 7369 15178,'19'0'1889,"10"0"-1799,1 8-629,18-5-3305,2 5 3844,-19-7 0,-3-2 0,5 1 0,-7 0 0</inkml:trace>
  <inkml:trace contextRef="#ctx0" brushRef="#br0" timeOffset="20889">3920 7388 14998,'30'-11'1440,"16"3"-1260,4 8-91,-16 0 1,2 0-90,3 0 0,0 0 90,1-1 0,-1 2-45,0 3 0,0 0-380,-4-3 1,0 1 378,0 2 1,-3 0 119,10-4-884,3 0-1978,-32 0-4948,14 0 7646,-25 0 0,6 0 0,-8 0 0</inkml:trace>
  <inkml:trace contextRef="#ctx0" brushRef="#br0" timeOffset="21199">4469 7153 12480,'-9'-20'2069,"7"10"-1620,-7 1-359,26 9-90,23 0 90,12 0-90,-14 0 0,0 0 0,-7 0 0,-1 0 45,5-1 0,-2 2 675,17 16 269,-20 5-269,-12 26-405,-17-19 0,-3 1-181,0 4 1,-4 1-45,-7 1 0,-3-2-351,2-3 1,-4-3-460,-10-2 1,-1-4-7467,-4 0 8186,-12-5 0,32-17 0,-5 0 0</inkml:trace>
  <inkml:trace contextRef="#ctx0" brushRef="#br0" timeOffset="23567">6232 7310 16528,'35'-31'269,"-10"12"1,3 1-270,11 6 0,2 3-1742,4-6 1,-2 1-2172,-12 4 1,-2 1 3996,2-1 0,-5 0 0,-4-1 1,-5 2-1</inkml:trace>
  <inkml:trace contextRef="#ctx0" brushRef="#br0" timeOffset="23790">6507 6859 14189,'-20'9'3058,"1"10"-2608,8 29-360,6-15 0,1 4-309,3 15 1,2 3 218,-1 0 0,0 1-900,0-17 1,0 1 0,0-2-1530,0 13 1,0-4 2428,0-10 0,0-4 0,0 6 0,0-21 0</inkml:trace>
  <inkml:trace contextRef="#ctx0" brushRef="#br0" timeOffset="24136">6879 7231 15178,'-17'51'3238,"4"-12"-3238,-7-2 0,11-24 0,9 4-179,9-34-631,11-14-180,-2 0 1,3-5-1440,7-5 1,3 1 2335,0 3 1,-1 2 0,-9 9 0,-1 5 0,6 3-1</inkml:trace>
  <inkml:trace contextRef="#ctx0" brushRef="#br0" timeOffset="24624">7487 7173 13199,'0'-20'4408,"0"18"-3599,-9-5 91,-11 33 179,-19-4-899,14 0 0,0 4-90,4-1 0,1 0-180,0 2 0,3-4 0,-3-1-899,18-7-271,22-49 271,21 1 809,-8 4 0,2-1 180,-5 4 0,1 2 315,-2 6 0,0 6 944,11 3 0,-12 37-359,-17 13-585,-6-12 0,-2 1-181,-2 0 1,-2-1-135,1 12-90,0-12-899,0-21-720,9-34 360,11-15 1214,-2 11 0,3-1 180,-1 4 0,1 4 180,3 6 0,0 6 854,7 11 90,-12 19-359,-1 20-810,-16 3 0,15-3-720,-6-19-2878,26-12 3598,5-25 0,-10 12 0,-5-12 0</inkml:trace>
  <inkml:trace contextRef="#ctx0" brushRef="#br0" timeOffset="24931">8271 7192 20935,'-20'20'630,"0"-9"-630,10 24-180,-8-29-360,16 29-629,2-24-91,28 0 541,14-3 809,8-8 450,-11 0 899,-11 9-180,-17 11-360,-2 10-629,-7-2 0,-4 1-180,-16 14-90,5 5-2249,-15-37-5306,17 4 7555,-6-38 0,15 27 0,-7-22 0</inkml:trace>
  <inkml:trace contextRef="#ctx0" brushRef="#br0" timeOffset="25376">8721 7114 19406,'-8'50'2249,"-3"-2"-2069,0 0-180,2-7 0,9 7-360,9-26-1079,19-5-1080,14-25 180,-13-5 1,1-3 2338,5-4 0,-3-1 0,3-12 0,0 7 0</inkml:trace>
  <inkml:trace contextRef="#ctx0" brushRef="#br0" timeOffset="25673">9133 7114 12390,'20'-11'7106,"-1"2"-6297,1 9-179,-1 9 0,-8 11-91,7 1-89,-16 16-180,7-6-360,-9-1-270,8-10-1529,12-11-899,11-27 1888,17-4 630,-23-1 1,0-1 404,-1 6 0,2 3 764,-1-1 1,-2 4 1348,-2 3-719,-3 18-449,-18 10-361,0 12-719,0-1-359,0-2-1980,8-17-4137,-6-19 6476,25-32 0,-23 14 0,14-9 0</inkml:trace>
  <inkml:trace contextRef="#ctx0" brushRef="#br0" timeOffset="26016">9780 6644 18776,'19'30'1529,"1"16"-449,0 4-1417,-14-17 1,-1 4 605,0 6 1,-2 1-321,-2-8 0,-2-1-39,1 5 0,0-3 340,0 4-970,9-13-629,2-28 269,8-19 1267,10-12-277,-7 1 1149,6 10 20,-9 29-89,1 21-91,-9 20-89,-2 1-495,-9-23 0,0 0-136,0 14-269,-9 5-1798,-2-25-4769,-17-4 6657,-3-45 0,9 21 0,5-20 0</inkml:trace>
  <inkml:trace contextRef="#ctx0" brushRef="#br0" timeOffset="26323">10348 7035 21924,'0'11'-269,"26"-2"-721,7-18 720,-4 1 1,1-3 89,-3-3 0,-4-3 270,7-22 180,-12 0 269,-18 8-179,0 12 450,0 19 89,-18 28-449,-4 13-450,7-16 0,0 1 0,4 2 0,2 0-1349,1 14-2429,34-12 1709,15-13 2069,-6-19 0,0-4 0,9 4 0,-9-7 0</inkml:trace>
  <inkml:trace contextRef="#ctx0" brushRef="#br0" timeOffset="26648">11015 7016 23813,'-29'11'1530,"7"6"-1620,-15 20 0,16-2 45,8-7 0,6 1-135,16 1-720,13-10-89,26-29 404,-27-8 1,-1-5 89,5-10 0,-2-6-178,-6-9 1,-4-4 762,-1-3 0,-4-1 539,-3 0 1,-1 1-12,-4 8 0,0 3-303,-1 11 0,2 5 315,-1 8-1,0 47-449,0 0 0,0 5-717,0 19 1,0 3 446,-1-4 0,2 0-630,0-12 0,1 0 1,3-2 926,9 6 1,1-5 0,0 12 0,11-24 0</inkml:trace>
  <inkml:trace contextRef="#ctx0" brushRef="#br0" timeOffset="27369">12465 6996 20215,'31'-10'450,"1"1"0,12-1 0,4 0-450,-4 1 0,3-1 0,1 1-321,2 1 1,-1 2 0,0-2-10,-2-2 0,0 0 1,-3 2-751,7 1 1,-2 3-1260,-9-1 1,-4 1 2338,-6 4 0,-13 0 0,-17 0 0</inkml:trace>
  <inkml:trace contextRef="#ctx0" brushRef="#br0" timeOffset="27528">12582 7212 21295,'53'-14'45,"-1"0"0,-15 1 0,-1 0 0,2-1-1095,8 1 1,0-1 0,0 0 804,-5-2 1,0-1-1,-4 2 1,2 3-1,-6 2 1,11-7-1</inkml:trace>
  <inkml:trace contextRef="#ctx0" brushRef="#br0" timeOffset="27728">13170 6428 19586,'-19'48'2608,"13"-8"1,1 5-2519,-4 4 0,0 4-1270,3-9 1,0 2-1,-1 1 910,-2 4 0,-1 1 1,-2 0-871,-2-2 1,-2 0 0,-2 0-1319,4-11 0,0 1 1,-1 0-1,-1-2 2236,-4 10 1,-1-1-1,1-5 1,-1-3-1,1-4 1,7-9-1,0 0 1</inkml:trace>
  <inkml:trace contextRef="#ctx0" brushRef="#br0" timeOffset="28329">14523 6879 18956,'28'-10'509,"0"0"1,7 0 0,0 1-510,5-1 0,1 0-810,3-4 1,-1 0-1665,-2 3 1,-4 0 2473,-9-4 0,-3 2 0,12 2 0,-29 2 0</inkml:trace>
  <inkml:trace contextRef="#ctx0" brushRef="#br0" timeOffset="28520">14797 6545 18596,'-20'9'3868,"10"28"-3733,4-8 0,3 3-180,2 15 0,2 4-702,-1 3 0,0 1-213,0-16 1,0 0 0,0 1 959,0 0 0,0 1 0,0-5 0,0-1 0,0-4 0,0 21 0</inkml:trace>
  <inkml:trace contextRef="#ctx0" brushRef="#br0" timeOffset="28697">15013 6957 23094,'28'-26'-2339,"-9"7"0,1-3-1259,13-12 1,2-2 3597,1 0 0,0 2 0,-9 12 0,-2 3 0,10-7 0</inkml:trace>
  <inkml:trace contextRef="#ctx0" brushRef="#br0" timeOffset="29186">15659 6761 16528,'11'11'3328,"-2"-2"-2879,-9-9 721,0 0-721,0 8-359,-17-5 270,3 14-180,-23 3-360,16 19 180,-8-7-180,18-3-3238,46-47 1979,3-14 1079,3 3 1,3-1 359,-18 4 0,0 2 854,3 7 1,-2 3 854,4-3-180,-12 26-450,-10 19-449,-9 5-450,9 15-180,-7-9-270,15-18-1259,3-3-450,11-27 540,8-10 1079,0-12 810,-9 1 989,-1 10 180,-18 20-360,-3 28-629,1 14-540,2 8-180,0-2-1170,15-18-3147,-4-10 4407,26-20 0,-24-2 0,2-7 0</inkml:trace>
  <inkml:trace contextRef="#ctx0" brushRef="#br0" timeOffset="29488">16639 6820 24263,'-19'30'0,"-1"-1"-360,9-10-899,3-8-360,16-2 540,12-9 809,10 0 630,1 9 989,-11 10-180,-12 12-359,-8 8-451,0 9-448,-9-16-2430,-2 5-4947,-8-34 7466,8-23 0,2 5 0,9-11 0</inkml:trace>
  <inkml:trace contextRef="#ctx0" brushRef="#br0" timeOffset="29678">16875 6506 23184,'11'48'1214,"-6"-19"0,-2 1-1169,-2 8 0,-2 2-90,1 4 0,0 2-810,0 3 1,0 0-1773,-1-8 1,2-2-2290,6-3 1,4-4 3887,10-2 0,1-12 0,-4-18 1</inkml:trace>
  <inkml:trace contextRef="#ctx0" brushRef="#br0" timeOffset="29936">17267 6898 23544,'-20'0'1439,"0"0"-1439,1 0-90,-1 9-90,0-7 90,10 7-450,18-9 1,14 0 179,26 0 270,-6 0 90,5 0 0,-7 0 0,-1 0 0,-9 9-1709,-1-7-5397,-10 6 7106,1-8 0,-9 0 0,-3 0 0</inkml:trace>
  <inkml:trace contextRef="#ctx0" brushRef="#br0" timeOffset="30057">17560 6859 20665,'40'-11'-1529,"-9"2"0,3 1 1529,3 2 0,-2 1 0,-7-1 0,-1 1 0,16-4 0</inkml:trace>
  <inkml:trace contextRef="#ctx0" brushRef="#br0" timeOffset="30294">17933 6447 22914,'-10'30'929,"0"-1"1,0 4-1,1 2-794,3 7 0,1 3-1081,-4 0 1,0 1 900,4 4 0,-1-2-208,1-7 0,0-3-557,0-7 1,1-3-1800,4 2-2159,17-21-3327,5-29 8095,2 1 0,0-1 0,0-4 0,2-2 0</inkml:trace>
  <inkml:trace contextRef="#ctx0" brushRef="#br0" timeOffset="30728">17992 6898 21475,'0'29'1529,"8"1"-1709,12 1-1529,28-12 449,-11-16 1,5-6-720,7-5 1,2-3-1615,4 1 0,-1-2 3593,-4-7 0,-2 1 3328,-12 11 1,-3 1 1118,6-12-1929,-21 10-492,-18 5-946,0 3-451,-27 3-359,3 5 1072,-24 10-1342,9 12-90,23-6 0,2 2 45,-1-1 0,2 0-495,2 23-629,20-26-1260,21-13 1125,-1-23 0,1-9-244,6-9 1,-2-6 108,-12 7 0,-2-2 0,-1-3 305,2-7 1,-2-3-1,-3 0 1554,-6 3 0,-4-1 0,0 0 1019,3-4 0,1-2 0,-3 2-180,-5 7 1,-2 1-1,0 2-472,5-10 1,-1 6 1191,-4-6-630,0 74-765,0 11 1,0 7-1052,-3-3 1,0 3 0,0 2 466,2 5 0,0 2 0,1-1-270,-1-1 0,0-1 0,3-2-1241,3-7 0,2-1 1,1-2-3406,1 14 1,3-8 3757,17-2 1,-18-16-1,-3-26 1</inkml:trace>
  <inkml:trace contextRef="#ctx0" brushRef="#br0" timeOffset="43037">12132 3018 14729,'35'-22'1214,"-7"7"0,5 4-1124,18 8 0,7 4-1234,-11-4 1,2-1-1,1 2 1204,-1 1 0,1 2 0,1-1-90,4 0 0,1 0 0,-1 0 30,-5 0 0,-1 0 0,0 0-190,-5 0 0,-1 0 1,-2 0-531,10 0 0,-4 0-944,-11 0 0,-5 0 1664,0 0 0,-14 0 0,-17 0 0</inkml:trace>
  <inkml:trace contextRef="#ctx0" brushRef="#br0" timeOffset="43263">13092 2704 17607,'28'-1'419,"1"0"1,9-3 0,2 1-420,1 11 0,1 2-504,3-2 0,-3 3 684,-10 2 0,-5 5-90,-9 8 0,-6 5 0,0-2 0,-6 3-135,-12 6 0,-6 2-270,-1 0 0,-4-2-2069,-7-6 1,-3-3 2383,-2-3 0,0-4 0,-4-2 0,7-12 0</inkml:trace>
  <inkml:trace contextRef="#ctx0" brushRef="#br0" timeOffset="43669">15169 2155 14998,'-43'5'1709,"-1"-1"0,4 4 1,-1 4-1531,-3 5 1,1 5-1246,7 0 0,3 6 1156,1 12 0,5 5-135,5 3 0,5 4 75,6-13 0,1 1 0,3 1-60,2 4 0,2 0 0,0 0 0,-1-7 0,0-2 0,3 1-420,5 2 0,2 1 1,2-4-809,1 2 1,3-4-3061,7 1 1,2-4 4438,9-1 1,-10-10 0,-12-12 0</inkml:trace>
  <inkml:trace contextRef="#ctx0" brushRef="#br0" timeOffset="43802">14660 2743 16438,'33'-15'-2129,"-1"0"0,3 4 0,2 2 2129,13-1 0,-2 3 0,7 5 0,-12-7 0</inkml:trace>
  <inkml:trace contextRef="#ctx0" brushRef="#br0" timeOffset="44436">15326 2606 16618,'-19'22'3148,"8"21"-2429,2-10-539,9 17-90,0-2 0,9-17-630,19-12-1349,22-27 495,-19-5 0,-1-5-945,5-9 1,-2-5 719,-7 2 0,-2-1 1708,1 1 1,-2 1 3778,-2-10-450,6 20-989,-25 10-540,6 18-630,-8 10-629,0 20-360,0 3-1,0-3-179,0-19-90,18-12-359,4-8-271,26-8 90,-7-12 450,7 7 180,-9-4 90,0 17 630,-17 8-91,-5 12 181,-17 10-540,0 10-360,0-10 0,0-10-630,9-20-1169,11-29 989,-6 6 1,2-4 359,8-7 0,0-1 405,-3 3 0,0 3 405,3 2 0,0 6 1259,-3 10-360,5 22-179,-24 37-900,7 4-225,-10-22 0,2-1-225,17 10-2518,3-20-5488,27-19 8276,-17-12 0,-3-4 0,7 1 0,0-11 0</inkml:trace>
  <inkml:trace contextRef="#ctx0" brushRef="#br0" timeOffset="44628">16757 2508 21745,'-46'20'2788,"20"8"-2788,-2-9 0,1 1-180,6 22 90,1 6-809,12-9-720,16-17-1440,12-5-3057,19-17 6116,3-17 0,-12 12 0,-12-12 0</inkml:trace>
  <inkml:trace contextRef="#ctx0" brushRef="#br0" timeOffset="44744">16737 2508 19856,'45'12'-551,"0"-1"0,1 1 0,-3-4 0,0-1 0,-9-7 0,-2-13 0,-6-4 0</inkml:trace>
  <inkml:trace contextRef="#ctx0" brushRef="#br0" timeOffset="44952">17110 2155 21475,'-31'18'3688,"3"21"-3509,17-2 1,2 4-1436,-1 8 1,1 3 1255,2-14 0,1 2 0,-1-1-225,-3 12 0,0-2-918,4-3 1,2-5-5245,4 10 6511,11-23 1,-1-19 0,-1-9 0</inkml:trace>
  <inkml:trace contextRef="#ctx0" brushRef="#br0" timeOffset="45088">17306 2567 21205,'-9'50'3868,"-2"-2"-4138,-9-18-2339,10-10-3867,10-11 6476,19-18 0,-6 7 0,5-7 0</inkml:trace>
  <inkml:trace contextRef="#ctx0" brushRef="#br0" timeOffset="45229">17306 2567 14998,'52'-7'-1247,"0"1"1,1-1 0,-12 4-1,-1 0 1,-10-2 0,-4-3-1</inkml:trace>
  <inkml:trace contextRef="#ctx0" brushRef="#br0" timeOffset="45687">17639 2528 21475,'0'39'1169,"-9"-17"-1169,7 4-450,2-15 91,20 0-721,10-3-179,9-16 449,1-3 720,-10-18 180,-2-1 180,-17-1 450,-2 3-540,-9 9-180,0 8 90,0 2-180,9 9 270,2 0-270,17 0 719,2 9 900,1 10-269,-3 12-361,-17 8-359,-2 0-360,-9 0 0,0-8-270,0-12-630,0-10-269,8-35 359,12-7 585,-5 4 0,1 0-135,14-13 810,-2 14 179,-17 19-269,-2 35-450,-9 7-90,0 17 0,9-11-1259,2-19-3149,17-11 4408,2-18 0,-8 7 0,-4-7 0</inkml:trace>
  <inkml:trace contextRef="#ctx0" brushRef="#br0" timeOffset="45954">18541 2449 24263,'-9'11'1529,"-2"-2"-1529,0 0-90,2 2-90,9 8-359,0 1-1,18-1 540,4 1 0,8 0 90,-2-1 360,-8 9 179,-9-6-269,-3 15-270,-8-6-180,-8 8-1169,-21-9-3958,-12-10 5217,7-14 0,0-3 0,-1-3 0,1 0 0</inkml:trace>
  <inkml:trace contextRef="#ctx0" brushRef="#br0" timeOffset="47002">17541 2253 20485,'20'-10'-3957,"-10"1"3957,8 9 0,-16 0 0,7 0 0</inkml:trace>
  <inkml:trace contextRef="#ctx0" brushRef="#br0" timeOffset="49264">4135 9819 18416,'30'-10'60,"-1"0"0,1-4 0,-1 0-1274,5-2 0,0 1 1214,1-1 0,-1 2 0,10-6 0,-9 11 0</inkml:trace>
  <inkml:trace contextRef="#ctx0" brushRef="#br0" timeOffset="49685">5272 9701 14549,'11'48'2383,"-2"-20"1,-1 3-2069,-6 3 0,-1 1-225,3-4 0,0-1-46,-3 0 1,-2-3-45,1-5 0,0-5 0,18-60-135,-9 12 1,4-2-296,3 2 0,5-3 0,-2-1-170,-2-1 1,0-1 0,2 4-1861,13-6 0,3 6-1048,-2 1 0,2 7 3483,-4 13 0,-1 4 0,11 0 0,-15 8 0</inkml:trace>
  <inkml:trace contextRef="#ctx0" brushRef="#br0" timeOffset="49912">5880 9701 11221,'30'11'5756,"-1"-2"-5396,-1-18-270,11-11-45,-14 5 0,0 0-45,5-1 0,-1 1 45,-3 0 0,-2 2 135,15 2-90,-19 2 90,-12 9-90,-8 9 179,-26 2 361,-7 26-540,9-17 0,-2 1-262,1 13 0,2 0-188,-7 9-3148,19 3 3508,48-35 0,-17-2 0,24-9 0</inkml:trace>
  <inkml:trace contextRef="#ctx0" brushRef="#br0" timeOffset="50219">6722 9603 17967,'-50'0'2069,"11"0"-2069,11 17-90,8 5 90,9 9 0,3-3-450,25-17-360,5-2 181,17-36 629,-15 12 0,0-2-45,-3-8 0,-1 0 584,20-6 271,-3 14-270,-7 25-540,1 21 90,-3 3-1170,0 8-3687,3-21 4767,8-19 0,-17-2 0,-5-7 0</inkml:trace>
  <inkml:trace contextRef="#ctx0" brushRef="#br0" timeOffset="50411">7173 9054 21835,'0'49'299,"0"0"1,0 4 0,0 1-345,4 0 0,1 1-1548,-5 0 0,2-1-251,6-4 0,2-2 1844,-5-12 0,0-3 0,6 6 0,-2-21 0</inkml:trace>
  <inkml:trace contextRef="#ctx0" brushRef="#br0" timeOffset="50619">7428 9172 22194,'0'45'899,"0"-15"1,0 1-900,-1 13 0,2 2-225,3 3 1,1 0-811,-1-7 1,3-4-765,6-6 0,2-5-6746,7 1 8545,15-36 0,-24 3 0,4-12 0</inkml:trace>
  <inkml:trace contextRef="#ctx0" brushRef="#br0" timeOffset="50744">7702 9525 20575,'9'50'1349,"2"-11"-2608,17-20-1529,3-10-3149,8-35 5937,0-7 0,-17 1 0,-5 6 0</inkml:trace>
  <inkml:trace contextRef="#ctx0" brushRef="#br0" timeOffset="50888">7977 9525 16707,'10'43'1949,"-1"1"0,2 4 0,-2 2-1454,-3 3 0,-1 3-1190,-2-17 1,0 0-1,0 0 785,-3 16 0,-1-1-45,3 0 0,-4-1-135,-4-3 0,-5-2-34,-2-7 0,-5-2-1675,-8-2 0,-6-6 1799,-8-9 0,1-5 0,-7 2 0,3-10 0</inkml:trace>
  <inkml:trace contextRef="#ctx0" brushRef="#br0" timeOffset="51569">9760 9230 15358,'-28'0'4138,"-3"9"-3958,1 11-225,15 2 0,1 4 45,-5 17-180,11-10 0,5 0-2428,12-1-6207,30 5 8815,-5-29 0,2-5 0,10 6 0,-3-9 0</inkml:trace>
  <inkml:trace contextRef="#ctx0" brushRef="#br0" timeOffset="52212">10309 9289 16348,'-28'-11'3058,"-3"3"-2788,1 8-180,1 0 90,10 0-270,-1 8-90,1-14 0,8 21-1169,11-21-1080,37-3 1304,-12-1 1,2-2 944,12-3 1,1 0 718,-5-1 1,-1 3 629,-4 6 1,-1 3 898,19 4-538,-18 29-541,-10 3-629,-11 16-450,-9-8 90,8-19-180,3-3-1439,9-27-810,8-11-269,3-10 1438,8-1 1800,0 12 1439,-17 10-90,-5 27-630,-17 3-719,0 10-540,0-3-270,0-17 360,0-2-810,9-9-989,19-9 630,5-11 899,-1 6 0,1-2 180,-6-3 0,-1-1 180,3 0 0,0 1 225,-4-2 0,-2 2 314,8-2 1,-3-6 449,-17 25 90,-2-15-269,-9 15-181,-1 10-269,-7 23-450,-3 19-180,-9 0 90,27-2-899,23-26-766,7-19 1,5-6-225,-7-4 0,2-4 1,0-2 1759,4-5 0,0-3 0,-3 1 1,1 3-1,-4 0 0,-9-1 0,0 1 1</inkml:trace>
  <inkml:trace contextRef="#ctx0" brushRef="#br0" timeOffset="52802">13111 9172 13559,'-30'-11'7016,"2"2"-6656,-1 9-90,8 9 90,-16 19-450,15 13 45,8-11 0,-1-1-45,-4 4 90,26-7-720,14-43 450,3 3 1,3-3 134,7-11 0,-1-3 135,-6 5 0,-2 0 135,4-4 0,-1 4 764,2 4-269,-1 4-360,-10 36-181,10 12 1,1 3-360,-7-12 1,2-5-1980,25-14-2453,-16-8 0,0-7 4702,2-15 0,-3-3 0,-10 12 0,-2 1 0,-4-4 0,1 0 0</inkml:trace>
  <inkml:trace contextRef="#ctx0" brushRef="#br0" timeOffset="52977">13700 8564 20755,'0'43'1049,"0"-1"1,-5 3-1,1 2-989,3-7 0,1 3 0,-1 0-801,-2-3 0,0 0 0,0 0 741,-2 15 0,1-1-225,3-9 0,0-3-1317,-8 8-1157,9-22-3311,18-37 6010,12-21 0,-6 6 0,3-2 0</inkml:trace>
  <inkml:trace contextRef="#ctx0" brushRef="#br0" timeOffset="53111">13896 9172 18416,'0'39'4858,"-9"9"-4678,-11-16-900,-10-3-1619,-1-21-6476,3-16 8815,8-21 0,9 14 0,3-11 0</inkml:trace>
  <inkml:trace contextRef="#ctx0" brushRef="#br0" timeOffset="53412">14072 8995 22914,'11'29'360,"-2"19"-450,-18-5 45,10-10 0,4-1-495,6 1-269,20-5-91,17-28 360,-7-28 540,-20 9 0,-3-3 45,-2-3 0,-3 0 225,-3-23 450,-1 26-450,-26-4-360,-5 24-450,-9-7 450,3 0-2518,17 7-3509,20-7 6117,22 1 0,-7 5 0,2-5 0</inkml:trace>
  <inkml:trace contextRef="#ctx0" brushRef="#br0" timeOffset="53648">14444 8937 16618,'20'17'6926,"-9"5"-6567,-2 26-269,-1-7-180,-6-2-90,16-19-359,-7-11-451,17-18 541,3-11 269,-1-10 180,7-1 539,-15 12 361,6 10-630,0 26-180,3 5 0,8 17-463,0 1-977,1-19-2337,-10-3 3687,-2-18 0,-17 0 0,-2 0 0</inkml:trace>
  <inkml:trace contextRef="#ctx0" brushRef="#br0" timeOffset="53769">14993 8995 19766,'28'0'2158,"3"0"-3462,-4-3 0,3-2-2384,-4-4 0,0-2 3688,5-4 0,-3 0 0,2-7 0,-12 4 0</inkml:trace>
  <inkml:trace contextRef="#ctx0" brushRef="#br0" timeOffset="53929">15248 8623 22554,'-20'37'2114,"9"-9"0,3 3-2069,1 11 0,3 5-219,0-9 1,1 2-1,1 0-156,1 0 0,2 0 1,-1-1-2444,0 17 1,0-3 2772,0-7 0,0-5 0,0 1 0,0-16 0</inkml:trace>
  <inkml:trace contextRef="#ctx0" brushRef="#br0" timeOffset="54320">16679 9054 16528,'37'0'3508,"13"-9"-3553,-8 5 0,3-2-1918,-4-4 0,1 0-1635,7 0 0,-2 0 3701,-15 0 1,-3 1 0,10-2 0,-22 2 0</inkml:trace>
  <inkml:trace contextRef="#ctx0" brushRef="#br0" timeOffset="54512">17012 8643 22104,'-20'47'944,"13"-10"1,3 3-900,3 4 0,2 3-1065,0-6 0,-1 3 0,1-3-465,3 12 1,1-3-3018,0 0 0,-1-4 4502,-2-5 0,7-15 0,-9-26 0</inkml:trace>
  <inkml:trace contextRef="#ctx0" brushRef="#br0" timeOffset="54953">17365 8603 19856,'0'40'1709,"0"-1"0,0 8 0,0 2-1574,0-4 0,0 1-180,0 7 0,0 1-45,0-4 0,0-2-825,0-11 0,0-2-344,0 13-653,0-40-156,8-36 1348,-3 0 0,1-3 340,3 0 0,2-1 739,-3-4 1,3 4 1439,18 2-90,-8 30-485,8 30-1000,-15-1 1,0 1-135,1-3 0,1-1-113,2 4 0,3-4 203,27-4-629,2-13 179,-20-16 0,-1-6 90,-4-5 0,0-3 375,0 1 1,-2-2 344,-2-25 359,-3 25 1,-18 4-271,0 27-269,0 11-360,0 10-90,0 9-360,17-8-2158,22-12-2163,-9-12 1,2-5 4770,8-5 0,-2-3 0,6 4 0,-10-6 0</inkml:trace>
  <inkml:trace contextRef="#ctx0" brushRef="#br0" timeOffset="55562">19442 9289 21295,'-4'35'659,"-1"0"1,5 12 0,-2 0-570,-6-10 0,-1 0-490,4 7 1,-1-1 534,-3-12 0,-2-3-360,-8 2-404,-1-39-181,9-32 450,13-4 1,5-6-432,-2 12 1,2-1 0,3-1 730,4-4 0,3-2 0,0 0 30,-1-2 0,0-1 0,2 3 60,0 10 0,2 3 0,1 3 261,3-6 0,2 6 609,22 5 576,-9 52-667,-18 16-539,-10-13 0,-4 3 44,-6 11 1,-2-1-674,1-5-38,-9 15-4910,-2-59 5380,-9-21 0,10 11 1,1-18-1</inkml:trace>
  <inkml:trace contextRef="#ctx0" brushRef="#br0" timeOffset="56052">19795 8976 21295,'0'30'3868,"0"7"-3868,0-15-90,0 6-90,0-17 0,9-2-540,10-26 181,12-5 44,-4-1 0,2-2 180,1 3 1,1 2 179,8 0 0,1 1-53,-5 4 0,-1 2 368,17 2 629,-15 2 1,-25 9-271,-2 0-89,-9 0 360,0 0-540,0 9 375,0-7-645,0 24 0,0-13 0,0 16-90,0-18 0,0 6-89,17-15-271,5 7 180,17-9 270,-8-9 0,-3-2 90,-8-17 0,-9 6 0,-3-15-90,-8 24-540,-17-13-1619,-5 24-4857,-8-7 7016,1 9 0,18 0 0,3 0 0</inkml:trace>
  <inkml:trace contextRef="#ctx0" brushRef="#br0" timeOffset="56219">20540 8780 24263,'39'0'225,"-12"-4"0,3-1-630,4 0 0,1-1-1214,1-3 0,0-1-2654,4 0 1,-4 0 4272,6-10 0,-14 9 0,-19 3 0</inkml:trace>
  <inkml:trace contextRef="#ctx0" brushRef="#br0" timeOffset="56436">20833 8447 23274,'-19'28'1394,"8"-2"0,2 4-1304,-1 5 0,1 2-1290,-1 16 1,0 1 1199,0-4 0,0 0-270,0 0 0,1-2-460,3-11 0,1-4-3048,-4 15 185,27-29 3593,12-19 0,-6-2 0,3-6 0</inkml:trace>
  <inkml:trace contextRef="#ctx0" brushRef="#br0" timeOffset="56845">20912 8839 22734,'0'39'1259,"0"0"-1259,0 0 0,17-8-629,5-12-136,5-11 1,3-7-1125,22-18 899,-18 7 1,0-2 584,-4-11 0,-2-2 405,-2 4 0,-1 0 719,-4-3 1,-3 1 1259,1 1-1079,-10 4 89,-9 18 181,0 26-901,-9-2-269,-2 16-90,0-3-269,3-16-1440,25-1 90,5-11 989,5-12 0,3-3 271,22-5 494,-22 2 0,-1-1 1304,19-10 450,-18 9-540,-10 2-719,-12 18-360,-8 2-360,0 9-2159,0-10-3777,0-1 6116,0-9 0,0 0 0,0 0 0</inkml:trace>
  <inkml:trace contextRef="#ctx0" brushRef="#br0" timeOffset="57161">21637 8623 12930,'20'9'3148,"-1"10"-450,1 12 91,0 8-810,-1 9-1009,-8 2-521,-2 0-265,-9-11-364,0-19-180,8-11-450,12-18 451,11-11-136,-8 6 0,2-2 585,16-15 180,7 12 1185,-18 10-645,-1 18-451,-19 10-359,8 12 0,-16 8-629,7-9-2070,-1-10-3687,-5-11 6386,5-18 0,-8 7 0,0-7 0</inkml:trace>
  <inkml:trace contextRef="#ctx0" brushRef="#br0" timeOffset="57494">21206 8407 20215,'0'0'0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3:26:37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24552 9692 24575,'-11'-4'0,"2"19"0,16 15 0,6 4 0,7 17 0,-7-17 0,3-7 0,24-14 0,-11-24 0,14-19 0,-18-2 0,-10-8 0,-16 18 0,-4 7 0,1 11 0</inkml:trace>
  <inkml:trace contextRef="#ctx0" brushRef="#br0" timeOffset="225">24586 9883 8191,'0'-5'0,"6"-22"1344,1-4 1,0-7-1345,0 3 0,-1-3 0,1-3 0,3-9 0,1-4 0,-1-2 0,-4 5 0,-1-2 0,-1-3 0,1 0-210,1 7 0,0-2 0,0 0 0,0-2 0,2 0 210,-2 2 0,1-2 0,0 0 0,1-1 0,1 0 0,2 1 83,-1 5 0,2 1 1,0-1-1,1 1 1,1-1-1,0 1 0,1 0-83,0 1 0,-1-1 0,2 0 0,0 1 0,1 0 0,0 1 0,2 1 0,4-6 0,1 2 0,1 0 0,1 1 0,0 2 0,0 0 0,1-4 0,0 2 0,1 1 0,-1 1 0,2 2 0,-2 3 0,1 2 0,1 1 0,-1 1 0,-2 1-31,2-3 1,-1 2-1,-2 1 1,0 2 30,1-1 0,-2 2 0,-2 3 0,-2 3 0,-5 4 0,-2 1 0</inkml:trace>
  <inkml:trace contextRef="#ctx0" brushRef="#br0" timeOffset="1324">24385 10018 8191,'-10'-24'0,"-5"2"5063,3 2-5063,-1 4 2818,6 13-2818,12 2 1719,13 16-1719,7-1 0,5 4 0,9 8 0,3 5 1914,-10-6 0,1 2 0,0 1-1914,4 3 0,0 0 0,0 1-1079,-3 1 0,-1 1 0,1-2 1079,-2-1 0,2-2 0,-2-1 0,9 7 0,-2-5-1,-9-10 1,-2-5-1,3-1 1,-17-14-1</inkml:trace>
  <inkml:trace contextRef="#ctx0" brushRef="#br0" timeOffset="1566">24949 9677 24575,'-36'8'0,"3"-3"0,7 9 0,-11 25 0,10-7 0,-1 6 0,2-1 0,-1 5 0,0 2-2458,4-6 0,1 2 1,-1 2-1,-1 0 2368,2-4 0,0 2 1,-2 0-1,2 1 0,0 1 90,2 1 0,0 2 0,0 0 0,2 0 0,0-2 0,-2 4 0,1 0 0,0-3 0,3-1 0,1-2 0,2-2 0,3-5 0,-1 20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13:13:58.58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10917 7310 10681,'0'-22'4497,"0"5"-3597,0 17-720,8 35-180,-6 8 0,11-13 0,1 1-45,-9-1 0,3-3 135,29 3 0,2-10 0,11-12 90,0-16-887,-2-12-1092,-9-19-2776,-17 6 4575,-5-12 0,-17 31 0,0-3 0</inkml:trace>
  <inkml:trace contextRef="#ctx0" brushRef="#br0" timeOffset="251">11112 7427 13739,'8'-43'929,"0"-1"1,1-8 0,6-2-751,6 11 1,6 1 0,1-2-600,-6 8 0,-1-1 1,2 0-1,1-1 442,3-3 1,2-1-1,1 0 1,1 2-677,2-1 1,1 1-1,1 1 1,1 0 675,-1-2 1,2 1-1,0 1 1,2 2-46,1 3 1,1 1-1,1 2 1,0 0-166,-2 1 0,-1 0 0,1 1 0,0 3 210,1 3 1,1 3 0,0 1-1,-1 0-75,6-4 0,0 0 0,-2 2 23,-5 3 0,0 2 0,-3 2-15,9 3 0,-5 0-810,-14-3 1,-4 2-5102,14 10 5956,-26-7 0,-2 9 0,-9 0 0</inkml:trace>
  <inkml:trace contextRef="#ctx0" brushRef="#br0" timeOffset="2015">13170 5095 9422,'11'-19'4497,"7"8"-3238,-16 2-179,15 9-181,3 9-269,2 19-405,-4-5 0,1 4-136,1 11 1,-1 3-599,2 2 0,-1 3 554,0 3 0,0 0-45,-1-8 0,-1-2-207,-8 1 0,1-3-18,4-11 0,-1-2-1843,-4 6-2340,8-12 4408,-16-18 0,7 0 0,-9 0 0</inkml:trace>
  <inkml:trace contextRef="#ctx0" brushRef="#br0" timeOffset="2165">13700 5370 13559,'19'48'5127,"1"-7"-5127,-1 7-629,1-18-4768,0-10 5397,-1-11 0,-8-9 0,-2 0 0</inkml:trace>
  <inkml:trace contextRef="#ctx0" brushRef="#br0" timeOffset="2284">13660 5076 14908,'-30'-20'-248,"10"9"1,12 2 0,8 9 0</inkml:trace>
  <inkml:trace contextRef="#ctx0" brushRef="#br0" timeOffset="2765">13876 5115 15808,'22'39'4318,"4"-9"-4139,-6 8 1,1-17-90,8 8-90,-19-10 270,8-8-540,-16-11-359,15-20-91,-6-27 630,-5 17 0,-1-1-200,3-5 1,2 2 379,9-16 540,3 22 269,6 28-179,1 28-270,-8 4-405,-6-3 0,-1-1-45,5 5 90,1 4-630,0-26-320,-1-20-310,10-22-359,-8-19 1079,-6 21 1,-1 0 449,-4-21 1349,8 10 180,-16 21-270,15 10-629,-6 26-450,9 5-90,8 9-180,-6-3-1709,15-17-1439,-6-20-2519,-1-21 5757,-14 5 0,-4 0 0,-1-8 0,-2 7 0</inkml:trace>
  <inkml:trace contextRef="#ctx0" brushRef="#br0" timeOffset="2876">14680 4821 18327,'19'17'1799,"1"-4"-1889,-1 16-2789,1-10-6952,0-8 9792,-1-2 1,-8-9 0,-2 0 0</inkml:trace>
  <inkml:trace contextRef="#ctx0" brushRef="#br0" timeOffset="3007">14718 4840 19496,'39'-36'-664,"-1"0"1,1 0 0,-2-2-1,-2 2 1,-6 14 0,-8 20-1,-3-7 1</inkml:trace>
  <inkml:trace contextRef="#ctx0" brushRef="#br0" timeOffset="3207">14915 4272 19586,'-10'29'869,"0"1"1,8 3-1,2 1-779,-1 1 0,4 0-180,10 5 0,2-2-810,-4-6 1,0-3-1800,3 1 1,1-3 2698,4 4 0,-8-12 0,-2-10 0</inkml:trace>
  <inkml:trace contextRef="#ctx0" brushRef="#br0" timeOffset="3357">15111 4605 18147,'0'39'2248,"0"1"-2967,17-19-1530,5-3-2248,26-27 4497,-7-10 0,-10 5 0,-14-3 0</inkml:trace>
  <inkml:trace contextRef="#ctx0" brushRef="#br0" timeOffset="3790">15385 4546 15898,'28'-10'-1799,"3"1"-989,17 9-900,2-18 3193,-20 13 0,-1-3 1214,-3-9 1,-2-3 3058,15-10-899,-11-9-541,-17-1-899,-2 10-269,-9 2-810,0 17 449,-9 19-629,-2 23-180,-8 19-90,-1-9 90,9-4-360,11-26-269,20-11 179,2-28-180,6-13 450,-17 8 0,-3-2-135,-1 1 1,-3-2 89,1-2 0,-1-2 225,-3-3 0,-2-1-120,1-1 0,0 1 704,1 6 1,-2 4 315,-8-14 89,-2 22 1,0 67-451,3 14-539,8-19 0,4 5 0,1-1-585,0-3 0,2 0 0,0 0-165,2 3 1,1-1 0,2-2-3704,7 4 1,1-2 4427,-4 1 1,-2-4-1,6-3 1,-11-7-1</inkml:trace>
  <inkml:trace contextRef="#ctx0" brushRef="#br0" timeOffset="4026">14464 4350 14189,'30'0'1349,"-1"0"-1349,-10 0 0,-8 0 0,-2 0 0</inkml:trace>
  <inkml:trace contextRef="#ctx0" brushRef="#br0" timeOffset="8182">14229 6173 17157,'-20'20'1529,"0"8"-1439,1 2-180,8 18 90,11-6-539,37-12-3033,16-12 1053,-11-15 1,3-6 2515,-4-10 0,-2 0 1,14 6-1,-19-19 0</inkml:trace>
  <inkml:trace contextRef="#ctx0" brushRef="#br0" timeOffset="8423">14738 5997 19316,'-4'31'90,"0"1"0,3 2 0,-1-5 90,-6-7-270,25-3-450,5-10 270,8-26 360,-10-5 90,-11-26-90,-9 15-90,-18-4-90,-4 26-1079,-26 3-3419,16 8 4588,-5-9 0,26 7 0,2-7 0</inkml:trace>
  <inkml:trace contextRef="#ctx0" brushRef="#br0" timeOffset="8636">14895 5546 17067,'11'-11'4498,"-2"2"-3959,-9 27-179,8 21-315,-3-10 0,1 3-90,4 7 0,0 0-90,0-3 0,0-2-630,-2-3 1,3-3-2474,17 2-2789,3-12 6027,8-18 0,-17 0 0,-5 0 0</inkml:trace>
  <inkml:trace contextRef="#ctx0" brushRef="#br0" timeOffset="9065">15248 5566 20845,'0'29'270,"0"0"0,9 21-270,1-2 90,28-17-360,3-12-720,9-19 495,-25-11 1,-2-6 224,7-24 270,-18 12 0,-4-1 180,1-20-90,-27 11 270,-12 10-450,-21 18 0,1 3-360,11 8-809,11-9-7016,70-11 5936,-12-10 3013,15 10 1,4 1 1664,-18 3 0,-1 1-361,4 4 1,-1 3 720,9-1-990,-5 35-720,-18-2-719,-8 24-180,-2-18 180,-1-10-270,-5-11-630,14-9-1439,-6-26-2068,8-24 4137,-4 14 0,-1 0 0,-1-17 0,4 19 0</inkml:trace>
  <inkml:trace contextRef="#ctx0" brushRef="#br0" timeOffset="9390">16012 5115 18147,'11'-22'3867,"-2"5"-2787,-9 17-361,0 0-719,0 8-179,0-6-1,0 16-270,0-16-540,17 7 451,5-9 359,17 0 450,1 9 1169,-10 1-90,-10 19-449,-12 1-271,-8 18-359,0-7-270,1-12 0,-2-1-1079,-8 5-4498,7 4 5577,-15-35 0,15 4 0,-7-14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13:14:42.26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7918 8564 5824,'0'0'0</inkml:trace>
  <inkml:trace contextRef="#ctx0" brushRef="#br0" timeOffset="1156">8016 8584 13199,'-11'-11'2519,"2"2"-1709,9 9 1348,0 0-1618,18 0-270,-5 0-90,24 0 0,-7 0 179,18-17-179,-6 4-45,-18-5 0,0-1 135,6-3 90,-2-6-90,-8 17-270,-9 2-90,-2 9-1709,-1 0-6297,-6 0 8096,16 0 0,-16 0 0,7 0 0</inkml:trace>
  <inkml:trace contextRef="#ctx0" brushRef="#br0" timeOffset="1833">8957 8643 10951,'-29'0'5307,"7"-9"-3868,3 15-450,2-21-89,14 22 179,-5-16-629,16-8-180,12-5-270,-1-5 0,1-3 45,5 0 0,0-1-90,1 1 0,-1-1-45,0 1 0,-3 4-1079,0 4-3239,-5 4 4408,-17 18 0,0 0 0,0 0 0</inkml:trace>
  <inkml:trace contextRef="#ctx0" brushRef="#br0" timeOffset="12464">13954 5468 14279,'-19'21'3328,"-1"-12"-3238,18-20 0,13-17-90,28-11 45,-15 18 0,2 0 0,3 0 0,1 3 0,0 7 0,-1 3 135,12-1 89,-4 26 1,-26 22 180,-2 14-315,-8-11 0,-2 1-242,-3-11 0,-1-1 107,-3 4 0,-4-3-360,-9-1 180,1-14-630,11-17 1,36-9 449,-4-1 360,5 4 0,1 1 450,13-4 719,-12 26 90,-13 14-539,-17 19-298,-7-12 0,-3 0-377,0-6 0,-2-1-90,-11 4 0,-2-2-2474,-8 6-5216,-4-19 7735,18-29 0,8 5 0,2-14 0</inkml:trace>
  <inkml:trace contextRef="#ctx0" brushRef="#br0" timeOffset="12802">14856 5272 16707,'0'28'3688,"0"11"-3418,-9 2-225,8-8 0,0 0-494,-8 19 449,16-22 0,4-1-360,11 10-809,26-19-360,-7-20 1034,-12-11 0,-1-7 315,-11-5 1,-2-4 268,5-2 1,-3-3 45,-10-2 0,-3 1 405,5-9-213,-18 5-327,-11 26-2983,-10 3 2983,-1 8 0,12 0 0,10 0 0</inkml:trace>
  <inkml:trace contextRef="#ctx0" brushRef="#br0" timeOffset="13111">15248 4703 20485,'-20'48'944,"17"-15"1,4 2-855,3 0 0,3 2-45,6 10 0,5 1-45,0-6 0,3-3-918,-2-4 1,1 0 197,-1-1 1,1-3-3779,11 2 4594,-3-5 0,-17-19 1,-2-9-1</inkml:trace>
  <inkml:trace contextRef="#ctx0" brushRef="#br0" timeOffset="13644">14699 5487 18057,'-11'28'2248,"2"12"-2158,9-12 0,0 2-90,0 1 0,0-1-45,-1 5 0,2-2-135,17 8-2248,13-12-4498,19-21 6926,-16-15 0,-1-3 0,2 6 0,0-14 0</inkml:trace>
  <inkml:trace contextRef="#ctx0" brushRef="#br0" timeOffset="14102">15542 5017 17157,'-20'11'3598,"9"15"-3418,3 4-180,8 3 0,17 4 0,14-26-270,19-11 180,-24-12 0,-2-4 135,-3-4 0,-3-2 45,2-28 0,-12 11 0,-8 19-90,-9 3-90,-10 15-809,-3-16-630,-6-1-2159,17-3-3418,20-15 7106,21-2 0,-6 15 0,2-2 0</inkml:trace>
  <inkml:trace contextRef="#ctx0" brushRef="#br0" timeOffset="14236">15875 4742 16887,'20'29'6387,"-9"1"-5938,-3 9-269,-8 1-90,0-19-449,0-3-1351,9-27-2967,2-19 4677,17-14 0,-15 10 0,5 6 0</inkml:trace>
  <inkml:trace contextRef="#ctx0" brushRef="#br0" timeOffset="14502">16228 4586 24353,'-9'32'0,"7"12"-180,-7-31-359,18 7 179,2-12 180,17-8 90,3 9 270,-1 2 359,-2 17 181,-17 3-450,-2 17-225,-16-19 0,-4 0-630,2 2 1,-3-1-3914,-7 0 1,-2-1 4497,1-3 0,1-4 0,-3 0 0,5-5 0</inkml:trace>
  <inkml:trace contextRef="#ctx0" brushRef="#br0" timeOffset="15002">15013 6506 17337,'-29'18'3508,"7"12"-3598,-6-6 0,17 20 0,3-40-719,16 14-1,12-45 270,19-5 540,-22-1 0,-1-2 135,7 8 0,0 2 540,-8-1 0,0 4 674,16 2-899,-3 20-361,0 20-89,-6 2-629,15-3-2429,2-10-6773,3-9 9208,6-26 0,-27 19 0,-3-19 0</inkml:trace>
  <inkml:trace contextRef="#ctx0" brushRef="#br0" timeOffset="15111">15444 6310 19316,'20'-19'1259,"8"-10"-6476,11-10 5217,-18 18 0,-1 1 0,11-11 0,-14 14 0</inkml:trace>
  <inkml:trace contextRef="#ctx0" brushRef="#br0" timeOffset="15280">15522 5859 20935,'-11'35'4318,"3"9"-4184,6-2 1,4 3-1093,6-5 1,1 1 597,-4 7 1,3-1-895,10-9 0,1-4-3109,-8-3 1,0-3 4472,26 9 0,-24-26 0,5-2 0</inkml:trace>
  <inkml:trace contextRef="#ctx0" brushRef="#br0" timeOffset="15677">16404 5722 18237,'-39'18'4497,"8"3"-4317,16 3 0,2 0-180,-6 9 0,8 4 0,11-26-630,19-11-269,21-28 674,-20 4 0,1-2 180,3-4 0,0-1-138,-4-4 0,-1 2 993,12-8 449,-3 12-719,-17 21-540,15 16 90,-4 3-1619,17 0-6027,9-2 7556,2-18 0,-17 7 0,-7-7 0</inkml:trace>
  <inkml:trace contextRef="#ctx0" brushRef="#br0" timeOffset="15937">17110 5291 23544,'37'-39'-4858,"-4"0"-58,-9 19 1,0 1 4179,6-21 1,-10 19 0,-12 3 0</inkml:trace>
  <inkml:trace contextRef="#ctx0" brushRef="#br0" timeOffset="16136">17168 4723 21475,'-19'28'3868,"17"20"-3779,1-14 1,4 2-45,9 8 0,4 1-225,-1 4 1,1 0-1582,-2-4 0,2-1 142,2-2 0,1-5-6476,12 4 8236,-1-15 0,-10-26 1,-11 0-1</inkml:trace>
  <inkml:trace contextRef="#ctx0" brushRef="#br0" timeOffset="16252">17463 5193 19676,'10'9'3238,"-1"11"-3958,0 1-3867,-7-1 4587,7-11 0,-9-9 0,0 0 0</inkml:trace>
  <inkml:trace contextRef="#ctx0" brushRef="#br0" timeOffset="16852">17561 4938 18506,'19'37'5667,"-8"-4"-5442,-2-5 0,-1 1-45,3 12 0,9-2-90,-9-19-360,6-11-450,-15-18-89,16-28-181,-16-7 720,6 11 1,1-1 269,2-16 359,9 19 721,-9 14-361,6 34 91,-15 5-630,16 17-90,-16-8 90,15-12-810,-6-10-359,9-26-361,0-14 721,-1-19 539,-9 20 0,0 1 270,9-12 899,-8 13 90,7 28-809,-7 19-180,8 20-180,1 3 0,8-3-809,3-19-990,8-20-180,0-20-90,0-19 1844,-22 15 0,-3-2 405,-3-4 0,-3 1 1709,1-21-90,-9 11-360,0 19-450,0 11-179,0 18-630,0 2-180,0 17 0,0-6-630,17 6-1079,23-17-1799,12-11-1408,-22-8 1,-1-3 4676,-3-4 0,-4-1 0,-1-6 0,-3 5 0</inkml:trace>
  <inkml:trace contextRef="#ctx0" brushRef="#br0" timeOffset="17077">17541 4644 21115,'-31'11'-1799,"12"-2"1799,10-9 0,9 0 0,0 0 0</inkml:trace>
  <inkml:trace contextRef="#ctx0" brushRef="#br0" timeOffset="37427">27027 5938 15268,'48'-17'1889,"-19"2"0,1-1-1844,4-4 0,1-1-45,1 1 0,-2 0-315,-4 1 0,-1 1-3193,19 5 3508,-18-4 0,-10 17 0,-12 0 0</inkml:trace>
  <inkml:trace contextRef="#ctx0" brushRef="#br0" timeOffset="37678">27281 5526 16977,'-19'29'1394,"12"-3"1,3 4-1395,-1 5 0,1 2-45,4 15 0,0 3-1109,0 0 1,0-1 343,0-3 1,0-2-1260,0-4 0,0-3 2210,5-11 0,-1-3 0,-2 2 0,7-12 0</inkml:trace>
  <inkml:trace contextRef="#ctx0" brushRef="#br0" timeOffset="38112">26909 5997 17157,'-30'0'2609,"1"8"-2249,1 12-271,6 19-134,8-14 1,0 0-46,-6 25-90,1-19-720,25-14-179,16-17 629,6 0 0,3 0 315,0 0 0,-1 0 135,0 0 0,-1 0 360,10 0 90,-20 18-180,-10-5-90,-9 33-180,-9-14-1979,-2-1-6926,-8-23 8905,8-19 0,2 1 0,9 1 0</inkml:trace>
  <inkml:trace contextRef="#ctx0" brushRef="#br0" timeOffset="38428">27419 5958 14549,'8'47'5756,"-5"-5"-5576,0-13 0,2-2-90,4 6 0,-7 13-90,7-33 90,-9 4-270,9-17-90,2-26 90,17-15 45,-17 11 1,0-1 134,7 1 0,1 1 0,2-19 0,8 26-90,-1 5 180,-6 17-1080,6 9-2698,-8-7 3688,8 7 0,-15-9 0,5 0 0</inkml:trace>
  <inkml:trace contextRef="#ctx0" brushRef="#br0" timeOffset="38553">27909 5977 17967,'0'31'1529,"0"-3"-5757,0-8 4228,0-10 0,0-1 0,0-9 0</inkml:trace>
  <inkml:trace contextRef="#ctx0" brushRef="#br0" timeOffset="38696">27987 5644 16707,'-20'0'-7016,"1"-9"7016,8 7 0,2-7 0,9 9 0</inkml:trace>
  <inkml:trace contextRef="#ctx0" brushRef="#br0" timeOffset="39032">28183 5899 19676,'0'39'809,"0"0"1,-4-8-1,-1-1-764,4 3 0,0-1-45,-8 19-90,9-1-90,0-20-539,0-12-360,9-36-810,2-21 989,3 2 1,0-4-149,-3-5 0,0 0 958,7-4 0,1 2-51,-4 11 0,1 4 1130,14-6 630,-1 22 0,-10 25 1,-8 21-361,-2 3-810,-9-4 1,0 1-180,0 21-90,-18-9-360,-4-4-1446,-17-26 1626,0-2 0,17-9 0,5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13:16:31.92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10113 11406 12210,'-28'22'5127,"6"-14"-4677,2-1-360,3-22-180,15 21 180,-7-14 0,18 8-180,19 0 90,14-9 90,-10 8 0,3 0-90,0-4 0,0 1-223,4 3 0,0 2 268,-8 2 0,-1 3-43,1 1 0,-5 5 88,-5 28 0,-3 10-45,-16-13 0,-4 2 0,-6-8 0,-2 1-327,0 6 0,-2 0 327,-2-7 0,-2-3-135,-21 13-90,15-21 507,3-14-327,27-14 0,32 8-45,-11-1 0,3 2-101,3 2 0,0 2 505,0 3 1,-3 4 45,-10 6 0,-3 3-46,2 7 1,-5 3-180,-9 3 0,-3 2-90,2-1 0,-3-1-90,-6 1 0,-3-2 26,-14 8-2454,-10-12-7403,-9-29 9702,-1-20 1,19 7 0,3-5 0</inkml:trace>
  <inkml:trace contextRef="#ctx0" brushRef="#br0" timeOffset="257">11622 11680 16528,'48'-11'404,"-19"7"1,1 0-765,22-5-540,-23 5 1,-1-3-3328,11-12 4227,-17-1 0,-5 9 0,-17 2 0</inkml:trace>
  <inkml:trace contextRef="#ctx0" brushRef="#br0" timeOffset="399">11740 11386 15628,'-20'0'4677,"9"35"-4407,11 9-270,12-2 0,5 3-315,-3-4 1,4-2-2314,10 2 0,1-3 2628,-8-11 0,-1-4 0,11 5 0,-14-19 0</inkml:trace>
  <inkml:trace contextRef="#ctx0" brushRef="#br0" timeOffset="824">12720 11230 17787,'-9'30'989,"33"-10"-2518,9-12 899,-4-6 1,3-4 449,-2-2 0,-1 0 450,10 2 899,-20-7 180,-10 35-359,-9 7-541,-4-1 1,-1 3-270,0-4 0,-1-1-180,-4 0 0,1-1-180,-2 10-629,11-19-451,28-12 811,14-16 404,-13 7 0,0 0 674,21-8 901,-2 9-181,-26 26-270,-5 15-674,-15-7 0,-4 2-360,3 3 0,-2 0-45,-2 2 0,-2-3-2429,-6 14-5307,-9-24 7736,9-30 0,3-9 0,8 3 0</inkml:trace>
  <inkml:trace contextRef="#ctx0" brushRef="#br0" timeOffset="1016">13798 11700 18686,'48'0'-359,"2"0"-1126,-21-4 1,1-1-5712,20 3 7196,-2-15 0,-27 15 0,-3-7 0</inkml:trace>
  <inkml:trace contextRef="#ctx0" brushRef="#br0" timeOffset="1166">13993 11484 21835,'-10'48'-1035,"7"-6"1,6 1 1034,6-8 0,1-2 0,-4 3 0,1-5 0,11-5 0</inkml:trace>
  <inkml:trace contextRef="#ctx0" brushRef="#br0" timeOffset="1702">15248 11347 20485,'28'-4'90,"1"-1"0,23 3-90,-18-2 0,-1 0 90,18 4 90,-12 17 270,-20 14 359,-10 19-584,-8-17 0,-2 1 0,1-4 0,0 1-270,1 9 0,-2-4-315,-8-1-629,16 0-181,4-35 451,19 0 629,9 0 360,1 0 1349,-10 0-180,-2 26-450,-17-2-809,-5 7 0,-3 3-336,-2-3 1,-2-1-385,-3 6 1,-1-2-4858,-6 16 5397,-8-30 0,8-14 0,2-14 0</inkml:trace>
  <inkml:trace contextRef="#ctx0" brushRef="#br0" timeOffset="1858">16522 12033 20845,'11'20'-899,"-3"-9"899,1-3 0,-7-8 0,7 0 0</inkml:trace>
  <inkml:trace contextRef="#ctx0" brushRef="#br0" timeOffset="1999">17384 12072 20755,'20'22'-900,"-9"-4"1,-3-18 0</inkml:trace>
  <inkml:trace contextRef="#ctx0" brushRef="#br0" timeOffset="2132">18207 12033 18057,'31'28'-1709,"-3"-6"1709,0-2 0,-14-11 0,3-9 0</inkml:trace>
  <inkml:trace contextRef="#ctx0" brushRef="#br0" timeOffset="2266">19050 12033 19226,'22'39'1889,"-5"-8"-6207,-8-3 4318,11-17 0,-7-2 0,4-9 0</inkml:trace>
  <inkml:trace contextRef="#ctx0" brushRef="#br0" timeOffset="3528">14699 12954 11311,'-24'20'1828,"0"-1"1,3 0 0,1 2-1559,-1 5 0,2 4-135,4 3 0,2 4-45,2 14 0,3 5-1353,3-12 1,2 2-1,0 1 1263,-2 5 0,1 1 0,4 1-23,4-12 1,3 0 0,1 1-1,-1-2 23,0 7 0,-1-1 0,5-3-16,8-5 0,3-2 1,3-6-255,4-2 0,3-8 526,3-12 1,-1-10-257,-2-14 0,-5-9 135,-5-4 0,-5-5 224,-4-1 1,-6-1-90,-4 4 0,-6 3 0,-26-11 452,2 26 0,-5 6-722,1 0 0,-1 5 218,-7 13 0,2 4-3546,-4 1 3328,12 21 0,21-26 0,8-3 0</inkml:trace>
  <inkml:trace contextRef="#ctx0" brushRef="#br0" timeOffset="3769">15777 13797 16078,'11'48'2788,"-2"-15"-2608,-1 12 0,-5-23-180,5-2 0,-8-20-989,0-37-541,7 8 1,4-3-2951,2-8 1,4-1 4479,12 0 0,1 4 0,5-5 0,0 16 0</inkml:trace>
  <inkml:trace contextRef="#ctx0" brushRef="#br0" timeOffset="4086">16542 13542 15718,'-1'-11'3868,"1"3"-3598,-8-1-270,5 15 90,-14-3 0,15 25-180,-7 11-270,18-6-540,11 4-629,19-26-270,11-11 1394,-20-13 1,-1-3 494,12-8 449,-20 2 1,-5-1 809,-5 1-449,-2-6-451,-18 17-269,-11 2-180,-10 9-629,-1 0-2070,3-9-4946,17 7 7645,11-15 0,2 15 0,7-7 0</inkml:trace>
  <inkml:trace contextRef="#ctx0" brushRef="#br0" timeOffset="4794">16914 13405 18237,'19'39'2608,"10"0"-2428,-7-8-180,6-3 180,-9-17-270,1-2-180,0-27 90,-1-3 90,1-10 90,-1 3 90,10 17 450,1 11-270,9 20-180,1 19-90,-21-19 0,1 1-45,0 4 0,-1-2-225,12-1-1169,6-5 899,-7-34-225,-7 3 1,2-3 629,0-3 0,0-1 270,0 0 0,0 3 584,4 5 1,-1 6 449,4 16-719,14 13-180,-15 17-270,8-9-360,0-10 0,-11-13 1,1-5-316,0-13 0,3-4-550,11-1 1,1-1 999,-3-7 0,-2-2 315,1-3 0,-1 1 792,-9 11 0,-1 2 1007,10-14-810,-20 12-449,-10 15-360,-18 2-270,-2 10 1076,-8 10-1166,8 26 1,-7-20 89,25 28 58,4-41-508,19 5 181,10-53 89,-24 11 0,-2-4-135,2-15 0,-4-4-180,-5-1 1,-3-2-593,2-3 0,-3 0 1042,-6 2 0,-3 2 225,-2-1 0,-4 2 297,-1 6 0,-4 5 243,-14-4 179,3 23-539,17 73-270,9-16 0,4 5-275,7-3 1,5 2-1,1 1-55,0 0 0,2 0 1,3-3-631,4-5 0,3-3 1,0-2-3539,8 6 1,0-7 4407,0-13 0,-3-5 0,1-4 0,-7-8 0</inkml:trace>
  <inkml:trace contextRef="#ctx0" brushRef="#br0" timeOffset="5022">18834 13092 24263,'0'41'-1169,"18"5"629,4-25 360,17 8 270,-9-10 630,7 10 449,-24 10-269,5 11-676,-17-17 1,-2 1-180,1-3 0,0-1-485,1 5 1,-2-2-3069,-17 17 3534,-4-20 1,1-12-1,3-18 1</inkml:trace>
  <inkml:trace contextRef="#ctx0" brushRef="#br0" timeOffset="6319">12112 15345 14998,'0'-11'4768,"-9"11"-4049,-2 3-359,-17 14 0,-2 11-315,6-4 0,0 2-45,2 5 0,2-1-45,0-4 0,1-2-45,-1 22 0,3-41-450,32 10 270,-1-24 270,25 9 0,0 9 180,-17 10 90,-5 21-180,-16-12 0,-2 2-90,2 1 0,-2-1-135,-7 1 0,-1-3-2833,-5 3-5577,-14-14 8545,9-52 0,8 27 0,2-27 0</inkml:trace>
  <inkml:trace contextRef="#ctx0" brushRef="#br0" timeOffset="6582">12191 15600 15898,'30'0'4587,"16"0"-4317,-14 0-225,-4-6 0,1-5-90,-3-2 0,-2-5-589,2-9 0,-2-5 589,-2 2 0,-5-1 243,-5 2 0,-4 0-198,1-11 279,-18 30-9,-11 3 90,-19 42-135,22-12 0,1 4-180,-3 8 0,1 2-45,6 2 0,5 0-90,2-7 0,8-5-1889,25 4-4677,24-23 6656,-12-20 0,-1-4 0,4 1 0,-8-11 0</inkml:trace>
  <inkml:trace contextRef="#ctx0" brushRef="#br0" timeOffset="6978">12916 15345 21115,'-9'31'360,"-2"6"-540,-9-33-900,9 11-269,12-23 540,18 8 719,12-9 360,-1-2 1079,-2 0 180,-8 11-630,-9 29-449,-2 2 0,-1 5-270,-6 8 0,-2 4-120,5-3 0,2 4 0,-1 0-777,-3-2 0,0 0 0,2 1 717,3 4 0,2 1 0,0-1-150,0-8 0,-1-1 0,3-2-499,6 11 0,3-6 424,-2-18 0,1-6-45,19 4 270,-8-43 90,-12-22-90,-13 9 0,-3-1 90,-1-4 0,-4 0 0,-5-4 0,-4 2-349,-2 5 0,-4 3 259,-10-2 0,-5 3-225,2 7 0,-1 3-1889,-4 3 0,3 1 2603,-10-14 1,14 15 0,19-4 0</inkml:trace>
  <inkml:trace contextRef="#ctx0" brushRef="#br0" timeOffset="7703">13327 15385 22374,'20'28'270,"-1"2"-450,1-8-360,0-4-719,-1-27-270,1-19 899,-6 4 1,0-3 306,-3-3 1,0-1 457,2 0 0,2 4 1484,14-4-90,-8 14-540,8 43-539,-10 7-360,1 17 0,8-11-90,-6-20-540,15-10 106,-15-26-106,6-14 360,-8-19 270,-10 0 270,-1 11 90,-9 11-90,0 17 89,0 11-179,-9 11-450,7 17 270,-6-6-360,25-3-89,14-10 269,19-18 90,-21 1 0,1-3 0,-1-4 0,0-1-212,5 0 0,0 2 481,-8 2 1,0 4 70,4 8 0,-3 9 379,3 30-494,-14-14 0,-4 2-180,-6 7 0,-1 0-135,13 16-90,-16-20-629,7-12 507,-1-44 302,12-7-90,-6 0 0,2-2 203,3 8 0,2 2-23,-2-1 0,1 4 720,19 3-1,0 27-269,0 23-495,-23-3 0,-1 3-45,4-5 0,-1 0-180,4 22-1079,-3-29-1440,-1-10-3148,-16-26 5847,7-5 0,-10 0 0,1 5 0</inkml:trace>
  <inkml:trace contextRef="#ctx0" brushRef="#br0" timeOffset="7820">14679 15267 18956,'20'0'4138,"8"0"-3868,3-9-1170,17-10-2428,-7-12 3328,-11 11 0,-3 1 0,-3-3 0,2 5 0</inkml:trace>
  <inkml:trace contextRef="#ctx0" brushRef="#br0" timeOffset="7987">14895 14934 23903,'-20'39'854,"17"-4"1,4 4-855,-1 1 0,3 3-420,4-8 1,4 2-1,-1 0-1334,0 13 0,2-2 1754,2-11 0,0-5 0,-3 8 0,-2-23 0</inkml:trace>
  <inkml:trace contextRef="#ctx0" brushRef="#br0" timeOffset="8119">15287 15228 20665,'11'50'450,"-2"-2"-9175,-1-26 8725,-5-5 0,5-17 0,-8 0 0</inkml:trace>
  <inkml:trace contextRef="#ctx0" brushRef="#br0" timeOffset="8211">15306 15247 14369,'0'0'0</inkml:trace>
  <inkml:trace contextRef="#ctx0" brushRef="#br0" timeOffset="8471">15660 15169 21385,'-20'11'1079,"0"6"-1169,1-6 90,8 17-629,2-6-451,18 7 451,2-19 449,8-10 270,1-19 629,-1-3 91,1 2-181,0 12-629,8 16-180,3 12-2428,8 2-7223,0-3 9275,-9-10 1,-10-9-1,-11 0 1</inkml:trace>
  <inkml:trace contextRef="#ctx0" brushRef="#br0" timeOffset="8654">15973 14875 25343,'19'42'359,"-1"1"1,-2 6 0,1 2-360,0-9 0,3 1 0,0 1-1443,-3-1 1,-1 0 0,1-1 422,0-2 1,0 0-1,-1-2-3896,0 4 1,-2-4 4776,3 10 1,-17-30-1,0-18 1</inkml:trace>
  <inkml:trace contextRef="#ctx0" brushRef="#br0" timeOffset="8995">15287 15012 23184,'-28'0'-3058,"6"-9"3058,2 7 0,12-6 0,8 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13:17:04.80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8212 11092 9691,'0'53'629,"0"-1"1,-2-11 0,4-8 180,7-16-90,2-43-136,2 3 1,2-4-136,1-11 1,-2-4-990,1-11 1,1-1 674,3 8 0,-1 0-211,-7 2 0,0 1 76,2 12 0,2 4-180,13-4-2699,3 14 2879,17 17 0,-24 0 0,2 0 0</inkml:trace>
  <inkml:trace contextRef="#ctx0" brushRef="#br0" timeOffset="267">8839 10896 13469,'28'0'2339,"3"-8"-2159,8-3-90,0-17 180,-17 14-180,-4-3 0,-19 17 89,1 9 361,-17 19 90,-14 13-450,15-12 0,0 1-180,-4-5 0,3 0-45,9 5 0,5-3-1035,3-3-3777,46 2 4857,-15-28 0,1-5 0,23 5 0,-12-7 0</inkml:trace>
  <inkml:trace contextRef="#ctx0" brushRef="#br0" timeOffset="467">9564 10681 15808,'-19'19'2968,"-1"10"-2518,0 10-360,1 11-90,8-21 0,2 1-135,2-1 0,3 1-1034,13 20-1620,22-20-854,-3-21 1,3-9 3642,0-12 0,-1-4 0,11 0 0,-15-10 0</inkml:trace>
  <inkml:trace contextRef="#ctx0" brushRef="#br0" timeOffset="685">9839 10681 18596,'-11'19'270,"2"10"-270,9-7 0,0 6-90,9-9 0,10-8-539,3-11-1080,15-19-1529,-6-12 674,-7 12 0,0-1 2564,8-10 0,-3 10 0,-21 11 0</inkml:trace>
  <inkml:trace contextRef="#ctx0" brushRef="#br0" timeOffset="758">10152 10642 7803,'11'-29'-180,"7"-1"0,-16 8 0,6 5 0</inkml:trace>
  <inkml:trace contextRef="#ctx0" brushRef="#br0" timeOffset="1517">10054 10661 7803,'-20'2'1079,"10"14"-719,-8-23-180,16 25 179,-15-8 1,6-7 450,0 21 269,-7-37 1,16 28-91,-6-24 270,8 9 2159,0 0-2698,17 0-90,-4 9-271,24 2-269,-6 17 0,8-6 0,-9 6-180,7 0-1169,-15-15-2789,6 14 4048,-17-25 0,-2 6 0,-9-8 0</inkml:trace>
  <inkml:trace contextRef="#ctx0" brushRef="#br0" timeOffset="1784">10348 10210 19766,'5'44'959,"-1"0"1,0 0-1,3 1-914,6 8 0,2 1-1135,-4-4 1,0 0 549,3 0 0,0-2-584,-5-7 0,2-4-2215,17 5 3339,-6-16 0,-2-26 0,-12 0 0</inkml:trace>
  <inkml:trace contextRef="#ctx0" brushRef="#br0" timeOffset="1944">10642 10152 18596,'29'45'2653,"-18"-12"1,-1 4-2564,0-3 0,-1 3 0,1 1-309,-1 4 0,1 1 0,-1 0-81,-2 1 0,-1-1 1,3-1-1349,2-4 0,3-2 0,-2-1 1648,-1 7 0,-1-6 0,10 3 0,-11-21 0</inkml:trace>
  <inkml:trace contextRef="#ctx0" brushRef="#br0" timeOffset="2843">11740 10563 16797,'0'-22'2699,"0"-4"-3239,0 24-3058,0-7 3598,0 9 0,0 0 0,0 0 0</inkml:trace>
  <inkml:trace contextRef="#ctx0" brushRef="#br0" timeOffset="3000">11897 10857 17427,'-1'11'3328,"1"-2"-3598,0-9-1229,0 0 0,0 0 0</inkml:trace>
  <inkml:trace contextRef="#ctx0" brushRef="#br0" timeOffset="7163">11661 13033 18776,'30'5'599,"-1"1"1,8-1 0,3-2-510,3-2 0,3-2-295,-6 1 1,3 0-1,0 0 295,3 0 0,1 0 0,0 0-601,2 0 0,1 0 0,-1 0 601,-3 0 0,0 0 0,-1 0 0,-5 0 0,0 0 0,-2 0-47,12 5 1,-3-1 1,-6-4 0,-3 2-248,-8 7 1,-1 0-2137,18-7-7492,-16 15 9795,-3-15 1,-17 7-1,-2-9 1</inkml:trace>
  <inkml:trace contextRef="#ctx0" brushRef="#br0" timeOffset="7754">13582 12974 18237,'-20'0'2878,"1"-9"-2248,8 7-91,28-7 181,25 1-585,-5 2 0,4 1 45,7-1 0,2 1-302,4 0 0,1 1 122,-13 3 0,0 2 0,1-1-524,-1 0 1,1 0-1,0 0 554,0 0 0,0 0 0,0 0-30,-4 0 0,1 0 0,-2 0-722,17 0 1,-3 0-89,-11 1 1,-2-2-2204,1-2 0,-3-3 3013,4-4 0,-13-1 0,-19 2 0</inkml:trace>
  <inkml:trace contextRef="#ctx0" brushRef="#br0" timeOffset="8331">15620 12935 20665,'27'-6'629,"1"1"1,6 0 0,4 1-510,1 3 0,4 2 0,1-1-1256,4 0 0,2 0 1,0 0 1135,-8 0 0,-1 0 0,2 0 0,-1 0-215,2 0 1,0 0 0,1 0 0,-1 0 214,-2 0 0,0 0 0,0 0 0,-1 0 0,14 0 0,0 1 0,1-2-366,-12-1 0,1 0 0,-1-1 1,-3 1-1119,15 2 0,-3-2 1484,-3-2 0,-9 0 0,-24 4 0,-17 0 0</inkml:trace>
  <inkml:trace contextRef="#ctx0" brushRef="#br0" timeOffset="8971">17796 12935 21655,'46'0'719,"-17"4"1,3 0-585,13-2 0,8-1-456,-10 1 1,6 0 0,0 1 0,-3-2 350,1 0 0,-3-1 0,2-1-371,2 1 0,4 0 0,-1 0 0,-6 0 341,12 0 0,-5 0 45,-2 0 0,-2 0 102,-12 0 1,-2 0-733,-5 0 1,-2 0-4363,4 0 4947,-12 0 0,-10 0 0,-9 0 0</inkml:trace>
  <inkml:trace contextRef="#ctx0" brushRef="#br0" timeOffset="9909">14366 9956 14819,'0'33'1169,"0"1"0,0 8 1,0 3-1036,0 8 1,0 3-1085,0-14 1,-1 2 0,2-1 949,1-3 0,1 0 0,1-1 0,0 17 0,3-5 299,2-14 0,1-4-389,1 6 422,6-30-962,-6-38 360,3 6 1,1-4-2,-1-3 1,2-1 180,3 5 0,1 2 1877,11-4-978,-3 28 258,-17 28-438,-2 22-269,-8-20 0,-2 1-180,-2 8 0,-3-1-197,-3-11 0,-2-2 17,-2 1 0,-4-4-941,-22-3-3107,-1-10 4048,1-26 0,17 12 0,5-12 0</inkml:trace>
  <inkml:trace contextRef="#ctx0" brushRef="#br0" timeOffset="10042">14797 10563 18596,'0'50'-1889,"0"-2"1889,0-17 0,0-12 0,0-10 0</inkml:trace>
  <inkml:trace contextRef="#ctx0" brushRef="#br0" timeOffset="10150">14817 10289 8792,'0'0'0</inkml:trace>
  <inkml:trace contextRef="#ctx0" brushRef="#br0" timeOffset="10442">15111 10524 19316,'0'29'809,"0"1"1,0 20-810,0-11-90,0-11-360,0-17-449,0-11-270,8-37 899,1 12 0,2-2-61,3-8 1,3 0 330,1 4 0,3 4 1169,18-4-179,0 22-271,0 38-629,-22-6 0,-3 4-135,0-1 0,0 0-540,0 4 1,0-3-4183,17-6 4767,8-3 0,-17-18 0,-5 0 0</inkml:trace>
  <inkml:trace contextRef="#ctx0" brushRef="#br0" timeOffset="11059">15816 10426 14459,'-8'2'0,"5"5"809,-5-16 900,8 9 1709,0 0-3418,0-9 90,-9 7 180,7 2 0,-16-6-90,16 30 0,-15-20-90,6 33-270,-9-15 180,9 6-90,3-17-180,16-2-719,12-9-361,11-18 631,8 5 629,0-24 90,-9 24 629,-1-4-89,-1 17-180,-6 0-90,15 0-270,-7 8 90,10-5 449,-1 14 1,-9-6 90,-2 8-1,-17 1-179,-2 8-360,-9-6 0,0 6-720,0-17-719,0-2-1889,0-35-5847,17-7 9085,5-17 0,0 20 0,-4 12 0</inkml:trace>
  <inkml:trace contextRef="#ctx0" brushRef="#br0" timeOffset="11508">16424 10406 15988,'11'20'5487,"6"0"-5397,-6-1 0,9-8-810,8-2-539,2-9-90,10-18 629,-1 5 720,-9-15 90,-1 8 899,-19 10 1,-1 1-451,0 9-539,2 0 90,8 0-359,10 0-91,10 0 180,2 0 0,7 0 360,-9 0 360,-8 26 179,-3 7-404,-20 3 0,-5 4-90,2-5 0,-1 2-91,-3 14 1,-2 2-589,-2-2 0,-3-2 454,-2 2 0,-4-1-45,-6-5 0,-3-3-277,2-6 0,-3-5 97,-2-13 1,0-3-406,-7 11 450,3-52 90,9-24 90,10 11 0,7-3 225,10-3 0,10 1-270,8-2 0,9 5-852,-3 17 0,6 5 0,1 1-2380,5 0 0,3 2 0,-1 2 2920,2 3 1,0 1-1,-4 3 1,0 1-1,-3 1 1,-11 0 0,1 1-1</inkml:trace>
  <inkml:trace contextRef="#ctx0" brushRef="#br0" timeOffset="12025">18717 9936 21205,'-20'28'2159,"9"20"-2024,6-14 0,2 2-911,2 8 0,2 1 821,-1 0 0,0 0 90,0-5 1,0-2-136,0 12-265,0-22-455,8-28-539,12-28 179,11-5 900,-8 13 1,2 1 269,16 0 359,7 10 1420,-18 26-880,-10 14-90,-12 19-629,-6-16 0,-4-1 307,-6 11-667,-12 2-1349,-2-36-2878,-15-10 4317,15-19 0,3 6 0,10-5 0</inkml:trace>
  <inkml:trace contextRef="#ctx0" brushRef="#br0" timeOffset="12867">19226 10230 23094,'-19'39'1079,"-1"0"-989,1 1-90,-1-1-180,0-9 90,18-1-539,13-18-721,20-11-269,17-20 719,-28 1 1,1-1 539,8 0 1,-1-2 359,-11-2 0,-2 0 1169,22-6 360,-17 10-449,-1 12-361,1 8-179,0 8-180,-9 3 0,6 18 89,-6-8-89,8 8-90,-8-1-90,-2-6-180,-9 6 0,9-17-360,-7-2-180,7-9-269,-1-9-540,3-11-1,18-10 1260,-8 8 0,25 5 0,-4 17-194,-13 0 0,0 0-345,21 0 540,-2 0-1,-9 0 270,1 0-90,-10 0-180,-2-9 270,-8 7 270,-9-7-154,-2 9-296,-9 0 3329,0 0-2969,0 9-1,0 10-179,0 12-90,-9-1-180,7 7-360,-7-15-1708,9-2-4229,17-12 6387,14-8 0,-7 0 0,2 0 0</inkml:trace>
  <inkml:trace contextRef="#ctx0" brushRef="#br0" timeOffset="13492">20618 10269 24353,'-9'20'1169,"-2"-1"-1079,-8 10 0,-1-8-90,0 8 0,10-10 0,1 1-90,9 0 90,0-9 0,9-3 0,2-8 90,-1 0-90,8 0 0,-16 0 0,15 0 90,-14 0-90,5 0 90,-8 0-90,0 0 0,9 0 0,-7 0 0,16 0 0,-16 0 0,15 0-180,-15 0-269,16 0 179,-7 0-90,8-17 90,-8 4 180,-2-24 90,-9 6 0,0 1 90,0 10-180,-9 11-180,-2 9-1349,-8 0-4947,-1-8 6566,9 6 0,3-7 0,8 9 0</inkml:trace>
  <inkml:trace contextRef="#ctx0" brushRef="#br0" timeOffset="14117">21206 10269 23544,'-9'13'449,"7"11"-359,-15-30 180,6 6 180,-18-2-90,7-7-91,-15 26 1,16 14-270,-8 10 0,10-2-90,8-2 0,11-24-449,28 5-1,5-44 270,-5 11 0,1-3-466,-3-17 0,-2-6 556,1 2 0,0-3 150,-8 8 0,-1-2 0,-1 0 30,2-14 0,-4-1 90,-2-3 0,-2 2 135,-4 10 0,-2 3 45,-3-11 359,0 41 1,-8 48-271,3-5 1,-1 2-225,-4 8 0,0 1-544,4 4 1,1 0 408,-1-3 0,4-2 195,12-3 0,6-4-645,8 13 90,2-32 0,5-7-449,19-11 494,-21-12 0,0-5-109,-2-2 1,-3-3 423,-4-7 0,-1-1 723,-4 5 0,-2 0 86,-2-14 644,-3 19-643,-8 29-450,-8 21-360,-3 20-45,8-20 0,4-1 433,18 21-1063,0-28 1,4-4-1035,10-6 0,1-5-8122,19 2 8936,-24-9 1,-2 0 0,-5 0 0,-5 0 0</inkml:trace>
  <inkml:trace contextRef="#ctx0" brushRef="#br0" timeOffset="16392">12151 12072 16528,'-37'9'2968,"13"11"-2833,1 1 0,0 6 224,11 10 1,3 4-135,-7-1 0,3 3-165,9-6 0,4 2 0,2-2-865,5 6 0,6-3 895,12-2 0,9-7-45,8-8 0,5-9 0,7-9 0,1-10-45,-15-3 0,0-5 0,-2-3-401,-3-1 1,-1-3-1,-3-4 431,-2-3 0,-3-3 0,-3-2 15,4-12 0,-6-1 71,-8 1 0,-6 1-71,-4 11 0,-7 3-45,-11 3 0,-7 4 0,-2 6 0,-4 3-405,-11 2 0,0 3-1349,7 2 0,3 1 1754,-19-4 0,28 9 0,12 0 0</inkml:trace>
  <inkml:trace contextRef="#ctx0" brushRef="#br0" timeOffset="16809">14268 11955 24173,'0'46'360,"0"-17"0,0 2-765,0 13 0,0 2-1169,0 7 0,0 0 1361,0-1 1,0-3-1,0-16 1,0-3-1,0 13 1</inkml:trace>
  <inkml:trace contextRef="#ctx0" brushRef="#br0" timeOffset="17425">16365 11916 16258,'11'-11'5756,"-2"2"-5486,-9 18 90,-9 10 0,-2 20-360,5-2 0,1 3-45,-1 0 0,3 2-90,9 8 0,6-2-527,0-5 0,6-7 482,14-12 0,4-7 0,-5 0 1,1-8 134,11-17 0,-1-10 90,-14 4 0,-4-4 0,3-14 0,-6-4 150,-9 6 1,-4-1-106,-6-7 0,-4 0-90,-6 6 0,-4 3-135,-10-2 0,-4 3-1170,1 7 1,-2 3 1304,-8-2 0,2 3 0,0 4 0,7-5 0</inkml:trace>
  <inkml:trace contextRef="#ctx0" brushRef="#br0" timeOffset="17901">18168 11857 23454,'0'48'1574,"0"-12"0,0 4-1574,0 8 0,0 4-1313,0-8 1,0 3 0,0-1 532,0 1 1,0 0 0,0-1-1440,0-3 0,0 0 1,0-1 2414,0 14 1,0-5 0,0 1 0,0-17 0</inkml:trace>
  <inkml:trace contextRef="#ctx0" brushRef="#br0" timeOffset="19393">20383 12562 13379,'11'-11'0,"-3"3"0</inkml:trace>
  <inkml:trace contextRef="#ctx0" brushRef="#br0" timeOffset="19542">20775 12543 20845,'8'19'-4048,"12"-8"4048,19-2 0,-15-9 0,3 0 0</inkml:trace>
  <inkml:trace contextRef="#ctx0" brushRef="#br0" timeOffset="19675">21324 12543 19946,'10'8'-180,"17"3"-9651,-6 0 9635,27-2 0,-24-9 0,2 0 1</inkml:trace>
  <inkml:trace contextRef="#ctx0" brushRef="#br0" timeOffset="19793">21794 12543 25253,'11'11'-1147,"-3"6"0,-8-15 0,0 7 0</inkml:trace>
  <inkml:trace contextRef="#ctx0" brushRef="#br0" timeOffset="20849">13974 14365 21835,'-18'48'179,"4"-19"1,-2 1-90,-9 12 0,0 3-1057,8-13 0,0 2 1,1 0 996,-1 7 0,0 2 0,3 0-60,2-6 0,2 0 0,1 0 13,1 2 1,0 0 0,5-2-74,4 5 0,7-3 159,8-3 1,7-5-430,5-12 0,5-7 90,10-8 1,1-8-20,-7-9 0,-2-5 379,1-5 0,-5-4 895,-13 2 0,-5 0-85,4-14-540,-43 2-270,-16 15-135,5 11 0,-4 2-675,5 3 0,0 4-3623,-3 6 1,2 0 4342,-4-10 0,12 12 0,21-14 0</inkml:trace>
  <inkml:trace contextRef="#ctx0" brushRef="#br0" timeOffset="23793">15424 14836 17157,'-30'2'3328,"10"4"-3328,11-14 180,9 8-180,27-18 90,23-3-135,-16-3 0,4 0 45,9 6 0,2 3-399,-9-1 0,0 4 489,0 8 0,-1 8 269,-9 7 1,-2 6 45,2 6 0,-3 4-180,-6 3 0,-1 1-46,7 0 1,3-3-90,-2-6 0,3-5 0,2-5 0,3-4-90,7-5 0,2-6-360,0-9 1,-1-5-541,-3 2 1,-2-2-1080,1-3 0,-3 1 1979,4-1 0,-13 11 0,-19 9 0</inkml:trace>
  <inkml:trace contextRef="#ctx0" brushRef="#br0" timeOffset="27563">17698 14463 19316,'37'11'360,"-5"-2"-405,0-8 0,2-2-673,18 1 807,-18 0 1,0 0 76,16 0 14,-2 17-180,-18 5 270,-10 26-180,-12 2-1,-7-21 1,-2 1 78,-2 0 1,-3-1-79,-4 21 0,-10-2-90,0-9 0,1-9 0,-1-1 0,1-10 361,-1-16-361,9 20 125,-6-36-35,15 46-90,-16-29 0,7 33 0,-8-15 0,-1 15 0,0-15 0,1-2 0,8 6 0,-6-31 90,14 21-90,-5-25-90,8 9 90,0 0 90,26 0-90,7-9 0,-1 0 0,3-1 0,0-1 0,0 0 0,-1-4 0,2 2 0,2 6 0,0 3 90,14-5-90,-23 8 0,-1 2-90,2 8-1979,7 2-7762,-15 8 9725,6-8 0,-17-2 1,-2-9-1</inkml:trace>
  <inkml:trace contextRef="#ctx0" brushRef="#br0" timeOffset="28264">18658 14052 19226,'-28'28'764,"8"-5"1,0 2-630,-1 4 0,1 3-90,-1 6 0,3 2-708,3 0 0,2-1 663,1-8 0,4-1 422,6 18-512,22-20 128,12-17-128,-3-8 0,-1-6 0,5-17 180,-5-19 0,-20-2-90,-8 10-269,-17 14-2104,-14 17 2373,-10 0 0,10 0 0,14 0 0</inkml:trace>
  <inkml:trace contextRef="#ctx0" brushRef="#br0" timeOffset="44771">19540 14385 18416,'-20'-9'1710,"9"7"-1261,3-7 181,17 9-180,19 0-360,22 9-1,-16 0 1,2 2-90,7-1 0,1 2 0,-4 6 0,1 1 45,3-9 0,-1 1 0,-12 8 0,-1-1 135,17 4 180,-27 15-180,-11-15 450,-9 24-496,-12-22 1,-3 2-556,1 8 1,-4 1 465,-15 4 0,-2 1-135,9 0 0,0-2-855,-3-6 1,1-3-3464,-2 10 4408,10-21 0,12-18 0,8 0 0</inkml:trace>
  <inkml:trace contextRef="#ctx0" brushRef="#br0" timeOffset="45222">20755 14346 21655,'0'37'2158,"-9"13"-2158,4-12 0,-1 2-225,-3 5 1,-1 0-1368,0-1 1,0 1 242,4-1 0,1-1-790,4-12 0,2-1-1909,2 0 0,5-3 4132,21-6 1,-16-3 0,4-18 0</inkml:trace>
  <inkml:trace contextRef="#ctx0" brushRef="#br0" timeOffset="45689">21226 14385 21835,'-40'0'1799,"10"0"-1799,-7 0 89,6 9-178,1-7-1,10 24 0,3-22-270,32 22-360,7-15 360,5-1 1,5 0 44,2-1 0,2 2 45,-1 1 0,-1 4 315,-3 2 0,-3 3 45,-6 3 0,-5 2 180,-5 3 0,-4 1 44,-2 4 1,-4 0 0,-8-4 0,-5 0-90,-3 1 0,-3-3-45,-6-1 0,-4-6-1,-23 1-323,2-5 54,18-43 45,14-1 0,3-5-45,5-7 0,6-4 45,7-11 0,7 1 45,2 7 0,5 3-376,9 2 0,3 3 376,-6 7 0,0 4 0,14-13 90,-11 21-1379,-17 1-3298,-2 16 4600,-18 2 0,7 2 0,-7 7 0</inkml:trace>
  <inkml:trace contextRef="#ctx0" brushRef="#br0" timeOffset="77547">7251 15071 7803,'-19'-20'2878,"8"9"-2159,2-6 361,9 15 179,9-7-359,11 9-631,19 0-89,-11 4 0,3 1-584,7-4 1,2 0 538,8 8 0,2-1-135,-9-6 0,1-2 0,2 1 30,7 1 0,1 2 0,2-2-30,-11-1 0,2-1 0,0 0 0,0-1 22,6 1 1,0 0-1,1 0 1,-1 0-649,-1 0 0,0 0 0,-1 0 0,0 0 603,1 0 1,0 0 0,-1 0-1,-2 0-97,8 0 0,-3 0 1,0 0-537,-2 0 1,-2 0 0,-2 0-335,6 4 1,-4 1-819,-7-1 1,-4 3 1807,11 13 0,-29-10 0,-10-1 0</inkml:trace>
  <inkml:trace contextRef="#ctx0" brushRef="#br0" timeOffset="77872">8702 14836 11490,'-20'-9'3059,"1"7"-3059,-1-16 90,9 16 90,2-6-91,36 8 1,14 0 0,-7 3 0,2 2-90,3 4 0,0 2 45,1-1 0,-1 2-45,1 2 0,-2 0-50,-6-5 1,-3 2 319,-3 1 0,-4 4 31,-3 23-31,-19 11-270,-11-20 0,-6-1-90,-2 1 0,-4-1-1484,-5 0 0,-2 0 1574,3 2 0,4-3 0,-8 5 0,14-7 0</inkml:trace>
  <inkml:trace contextRef="#ctx0" brushRef="#br0" timeOffset="78738">4625 14581 17067,'-19'39'540,"-1"0"-540,0 1-270,1-1 90,-1-17-809,9 4-450,20-24 539,13 7 810,17-9 180,0 8 989,-8 3 361,-12 18-631,-10 10-629,-9 11-135,-4-21 0,-1 1-135,-6 20-3148,-8-20 3238,-1-21 0,9-11 0,3-7 0</inkml:trace>
  <inkml:trace contextRef="#ctx0" brushRef="#br0" timeOffset="79490">4802 14757 16977,'11'40'630,"15"-10"-810,-13-2-719,24-17 359,-7-2 360,1-9 270,-12-17 90,-10-5 180,-9 0-91,-26-13 1,-7 13-270,5 3 0,-3-1-135,6 5 0,0 0-1214,-14-14-630,11 10-359,26 8 1798,21-6 630,23 14 1169,-13-1 1,1 0 1708,20 4-1259,-2 8-720,-18 3-269,-2 9-630,-8-1 180,-9 1-180,-2-9-90,-10-2-360,1-27-90,0-12 0,0-20 360,4 20 0,1 1 180,6-13 270,18 14 360,1 19-1,9 18-539,-8 11-180,-3 10-90,-8-8 90,-1-5-899,-8-17-181,-2-26 181,-9-15 719,4 11 0,0-1 270,-1-19 900,14 22 89,-6 19-359,17 35-361,3-2-314,-12 0 0,1 0-45,19 6-360,0-10-989,1-29 0,-10-21 1079,-14 2 0,-4-3 360,-1-21 225,-6 22 0,-1 3 764,-4 5-89,-9 5-361,-2 43-449,-8-2-225,11 3 0,5 3-674,3 11-2340,37-2 3059,7-19 0,-3-12 0,-15-8 0</inkml:trace>
  <inkml:trace contextRef="#ctx0" brushRef="#br0" timeOffset="79865">5997 14013 19136,'-28'0'990,"6"-9"-811,2 24 541,3 7-450,11 5 0,1 5-180,0-2 0,-1 1-90,1 3 0,2-1 0,3 9-270,26-23-360,-2-38 450,-4-8 0,-1-5-402,-3-7 1,-4-3 581,-5-6 0,-3-2 45,2 1 0,-3 0-45,-6 4 0,-3 1 45,-2-5 0,-4 2 89,-6 5 1,-3 4-204,5 6 1,0 3 157,-4-1 1,3 14-90,6 40-89,11 28-1,11-8 0,6 4-1265,1 2 0,6-2-714,7-10 0,5-7-390,-2-8 0,2-7 2459,0-4 0,-2-6 0,7-6 0,-15 0 0</inkml:trace>
  <inkml:trace contextRef="#ctx0" brushRef="#br0" timeOffset="80418">6272 13856 12570,'11'-28'7825,"-3"14"-7015,-8-12-180,0 24-541,-9 28-178,-1-8-1,-1 27 0,11-34-900,19-2-449,3-35-90,15-7 1169,-21 5 0,-1-3 360,0 5 0,0 2 1080,14-6 449,-10 12-180,-8 36-629,6 12-720,-15 12 90,16-3-180,2-19-1080,10-29-449,1-30 764,-12 10 1,-1-3 539,-7-3 1,-1 0 314,5 0 0,-1 2 1529,-3 1 270,-3 6-450,-8 34-809,0 21-540,9 3 0,11 8-810,1-21-539,25-19-180,-13-28 1349,-9 8 0,0-2 180,-4-3 0,-1 0 719,20-5 631,-8 30-271,6 39-629,-21-6 0,-2 4-634,1 10 0,1 4 393,-4-15 1,2 0 0,-3 1-120,-4 17 0,-1 1-45,3-2 0,-1 0 0,-6-3 0,-4-2-794,-5 2 0,-4-2-601,-1-10 1,-6-4-3567,-13-2 1,-6-7 4596,1-13 1,0-5 0,-16 2-1,17-9 1</inkml:trace>
  <inkml:trace contextRef="#ctx0" brushRef="#br0" timeOffset="106319">25870 10210 17877,'34'0'569,"0"0"1,5 0 0,1 0-435,4 0 0,1 0-90,0 1 0,-1-2-135,0-2 0,-1-2-939,-7 0 0,-2-1-4457,16-5 5536,-13 2 0,-26 9 1,-3 0-1</inkml:trace>
  <inkml:trace contextRef="#ctx0" brushRef="#br0" timeOffset="107260">26870 9995 20395,'33'-15'240,"-1"-1"0,8-2 0,1-1-240,8 4 0,2 0-120,-15 2 0,1 0 0,-3 0-285,8-3 1,-3 1-271,-4 0 0,-3 2-2113,7 2-5217,-19 2 8005,-20 27 0,-3-14 0,-5 13 0</inkml:trace>
  <inkml:trace contextRef="#ctx0" brushRef="#br0" timeOffset="107443">26850 10308 15988,'-11'9'4407,"38"-7"-4317,25-2-90,-9-11 0,3-6-405,-1 2 1,0-3-1542,0-5 0,-3-2-1877,-10 6 0,-3-1 3823,10-10 0,-22 10 0,-17 11 0</inkml:trace>
  <inkml:trace contextRef="#ctx0" brushRef="#br0" timeOffset="107651">27105 9681 19586,'-4'30'1289,"-1"-1"0,4 8 1,0 2-1245,-3 1 0,-1 1-1306,5 12 1,0 1 360,0-4 1,0 0-675,0-1 0,0 0-3225,1-3 0,-2-5 4799,-7 2 0,6-8 0,-7-35 0</inkml:trace>
  <inkml:trace contextRef="#ctx0" brushRef="#br0" timeOffset="107836">27301 9681 18866,'0'55'2563,"-4"-21"1,-1 4-2429,0 14 0,-1 4-988,1-16 1,-2-1-1,0 0 88,-3 11 1,0 0-1395,4 4 0,1-3 2245,0-14 1,2-2-1,3 15 1,0-24-1</inkml:trace>
  <inkml:trace contextRef="#ctx0" brushRef="#br0" timeOffset="108710">28065 10112 14998,'-19'-19'5397,"-1"8"-4677,1 2 179,-1 9-89,-8 9-360,-3 19-360,11-8 0,1 2-135,3 3 0,1 0 45,-13 14-270,17-19-1169,29-12 89,15-34 855,-5 15 1,2-2 404,1-14 0,-3-2 0,14-4 450,-5 5 719,-18 19 181,-8 18-91,-2 19-449,-9 5-541,0 14-89,0-7 0,0-19-90,8-3-359,3-18-91,9 0 90,0-18 0,-1 5 360,1-15-90,-1 8-360,10 1 181,1-1 179,1-8 0,6 15 270,-16-13 539,-1 24 1,-11 10-180,-9 23-271,0 10-269,0-12 0,0-1 0,0 4-539,8 5-1530,12-26-2249,11-11 4318,-1-19 0,-10 6 0,-12-5 0</inkml:trace>
  <inkml:trace contextRef="#ctx0" brushRef="#br0" timeOffset="108851">28614 10132 21565,'0'11'1799,"26"-2"-3418,16-9-90,-13-4 0,3-1 1709,7-4 0,-2-2 0,-2-2 0,0-4 0</inkml:trace>
  <inkml:trace contextRef="#ctx0" brushRef="#br0" timeOffset="109203">28947 9818 18956,'-19'-8'4318,"8"6"-3869,11-7-89,11 9-180,8 0-90,10 0-90,-7 0 0,6 0 90,-17 0-90,6 0 0,-15 0 0,7 0 90,0 0-90,-7 0 0,15-9 0,-6 7 90,9-7-180,8 1 0,-6-3-809,6 0-1440,-17 2-2878,7 0 5217,-16 7 0,6-6 0,-8 8 0</inkml:trace>
  <inkml:trace contextRef="#ctx0" brushRef="#br0" timeOffset="109418">29143 9544 21835,'-11'37'1574,"7"-9"0,0 3-1484,0 8 0,-1 2-90,-4 8 0,-2 0-270,-3 5 0,-2-1-1761,-4-6 1,1-2-759,2-1 1,3-1 2891,3-8 1,3-3 0,-1 1 0,9-7 0</inkml:trace>
  <inkml:trace contextRef="#ctx0" brushRef="#br0" timeOffset="109578">29124 10073 21924,'0'20'3239,"0"-1"-4768,0 1-4768,0-9 6297,0-2 0,0-9 0,0 0 0</inkml:trace>
  <inkml:trace contextRef="#ctx0" brushRef="#br0" timeOffset="109685">29339 9603 13739,'18'-20'-450,"-14"9"0,14 3 1</inkml:trace>
  <inkml:trace contextRef="#ctx0" brushRef="#br0" timeOffset="110002">29536 9564 16528,'19'39'8815,"-8"0"-8006,-2 9-1179,-9 2 460,0-20 0,0-1 0,-9 21-90,8-17 0,0-1 0,-17 21 0,13-23 0,-1-2 57,-13 12-776,-1-30-420,9-3-570,11-33 0,11 4 1304,6-2 1,3 0 494,22 0 44,-18 9 1,2 4 495,22 20 629,-18 19-179,-10 22-631,-13-12 1,-6 3-225,-8-5 0,-3-1-248,1 1 0,-4-4 113,-26 7-719,8-19-3239,3-12 3868,8-34 0,10 20 0,1-20 0</inkml:trace>
  <inkml:trace contextRef="#ctx0" brushRef="#br0" timeOffset="110947">30025 10093 22014,'-8'2'1440,"5"13"-1350,-14-13-90,15 27-180,2-7-900,19-3-359,12-10 809,8-18 451,-17-10 269,-5-12 89,-17-8-89,0 17-90,-8-4-359,-3 15-991,-9-9-1168,9 10-630,20 1 2518,13 9 1619,17 0 1800,0 0-541,-8 0-449,-3 0-449,-17-9-451,-2-2 450,-10 9-989,-16 13-180,-5 19-90,-8 1-90,10 6-270,12-24-1619,34 4-989,6-25 539,-2-4 1,-1-5-541,-3-6 1,-2-4 1210,2-1 1,-4-5 2746,-6-8 1,-1-3 1663,4 5 1,-1-2-1125,-6-8 0,-3 0-405,2 3 0,-2 3-270,-3 6 1,-3 4 854,-3-6-449,0 30-181,0 63-899,-4-19 0,-1 4-240,-1 12 0,-1 6 0,0-3-240,2-16 0,1-2 0,0 1-360,2 8 0,0 2 1,6-9-2579,18 4-90,17-16 6,1-35 2423,-1-10 4137,-17-12 360,4 1-1080,-24 10-1259,7 11-899,-10 27-450,1-5 0,0 15-720,9-8-1168,11-9-91,19-11 629,3-20 1350,-13 1 0,-2-1 900,6-13 989,-5 5-450,-19 19-539,-9 35-361,0 16-134,0-5 0,0 4-270,-4 3 0,-1 1 179,1 4 1,-3 0-45,-5-4 0,-4-1 0,-2 1 0,-4-2-769,-5-3 0,-4-2 544,-7-2 0,-3-2-75,12-11 0,0 1 0,-2-4-690,-17 3 1,-2-4-3419,-3-3 1,-1-4 4137,-2-10 0,3-4 0,19 1 0,3 0 0,-22-8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13:19:46.46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28575 1744 14639,'0'29'1799,"0"1"0,0 3 0,0 1-1530,0 1 1,0 0-180,0 4 0,0 0-45,0 1 0,0-1-430,0-4 0,0-1 205,0-4 0,0-1-1369,0 19-2588,0-9 4168,0-8 1,0-12 0,0-10 0</inkml:trace>
  <inkml:trace contextRef="#ctx0" brushRef="#br0" timeOffset="302">28791 2097 22374,'-9'10'1170,"-2"-10"-1080,-9 16-1,1-12-89,8 33 0,-7-15 0,16 6 0,-6-8 90,16-1-539,21-8-1170,12-2-270,-8-8 0,2-2-3014,0 1 1,-1 0 4902,2 0 0,-2 0 0,8 0 0,-16 0 0</inkml:trace>
  <inkml:trace contextRef="#ctx0" brushRef="#br0" timeOffset="850">29300 2293 21565,'-28'0'719,"6"17"-539,-6 5-90,8 0 0,9 4 270,3-15-360,16-1-630,12-1 1,10-35-271,10-7 450,-16 6 1,0-4 314,-3-3 0,-1 0 135,4-1 0,0 0 90,-4 1 0,-1-1 134,-3 0 1,-1 2 225,4-8 270,-10 13-271,-9 45 1,-9 16-360,4-1 0,-1 3 0,-4-4 0,1-1-135,2 4 0,3 0-630,2-4 1,4-2-4723,9 22 5397,8-10 0,-8-21 0,-2-10 0</inkml:trace>
  <inkml:trace contextRef="#ctx0" brushRef="#br0" timeOffset="55122">10819 10504 8882,'19'0'1979,"10"-8"-1440,-8-3 271,16 0-180,-6 2 359,8 9-359,9 0-181,2 0-269,-17 0 0,2 0-526,3 0 1,2 0 435,4 0 0,1 0-90,4 1 0,0-2 0,1-2 0,-2-2 0,-2 0 0,-2-1-1477,-9-4 1,-1 0 1476,1 0 0,-4 0 0,-7 0 0,2 1 0</inkml:trace>
  <inkml:trace contextRef="#ctx0" brushRef="#br0" timeOffset="56073">13641 10348 14998,'48'-2'540,"-16"-2"0,3 1-495,12 7 0,5 1-1199,-11-4 0,2-1 0,1-1 1124,2-1 0,1-2 1,0 1-241,2 0 0,0 0 0,-2-2-50,-5-1 0,-3-1 1,0 0-1930,16-3 0,-3 1 2249,-11 3 0,-4 1 0,4-4 0,-14 9 0</inkml:trace>
  <inkml:trace contextRef="#ctx0" brushRef="#br0" timeOffset="71155">21794 9564 10771,'11'0'1799,"6"0"-1529,-15 0 0,16 0-91,-7 0-179,17 0 90,11 0 0,11 0-90,-13 0 0,3 0 0,4 0 0,1 0-718,4 0 0,2 0 718,-10 0 0,1 0 0,0 0 30,-3 0 0,1 0 0,0 0 0,5 0 0,1 0 0,1 0-30,1-3 0,0 0 0,1 0-30,3 2 0,1 1 0,-1-1 30,1-2 0,0 0 0,0 0-30,2 2 0,1 2 0,-1-1-556,-2 0 0,-1 0 0,0 0 586,-3 0 0,1-1 0,-1 2-60,-3 1 0,0 1 0,-1 1-634,-5-1 0,-1 1 0,-1 0-836,17 1 1,-3 1 1529,-6-1 0,-3-2 0,9-3 0,-17 0 0</inkml:trace>
  <inkml:trace contextRef="#ctx0" brushRef="#br0" timeOffset="74455">18403 10112 7803,'20'-10'2968,"8"1"-2788,12 9 44,-12 0 1,2 0 45,9 0 0,1 0-939,4-4 1,1-1 803,4 4 0,0 0-135,4-3 0,1-1 45,-4 5 0,0 0 0,0 0 0,-2 0 223,-8 0 1,-2 0-314,-3 0 0,-2 0 45,17 0 90,-11 9-90,-19-7 270,-3 7-180,-15-9 1159,7 0-1338,-9 0-1,0 9-90,-26-7 90,2-2 0,-7-1 0,-4 0 90,5-4 0,-1 1-520,-11 3 0,-3 2 520,1-1 0,-1 0-45,-5 0 0,2 0-45,7 0 0,1 0-944,0 0 0,4 0-2474,-5 0 3508,12 9 0,21-7 0,8 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13:21:33.86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3391 4625 11041,'48'11'1349,"-20"-6"0,3-2-1259,10-6 0,5-2-60,-9 4 0,2 0 0,2 1-1393,10-3 0,1-1 0,2 2 1385,-10 1 1,0 1 0,1 0-1,1 1-22,6 0 0,1 1 0,1 0 0,1 2-350,-9 0 0,0 1 0,1 1 0,1 1 1,0-1 331,4 0 0,0 0 0,1 0 0,1 1 0,1 1-67,-6 0 0,1 1 0,0 1 0,1 1 0,0-2 0,0 0-5,3-1 0,-1-1 0,1-1 0,0 0 0,1 1 0,0 1-133,-5-1 0,0 1 1,0 0-1,1 1 1,-1-1-1,1 0 1,0 0 209,0 0 0,1-1 0,0 0 0,0 0 1,0 0-1,0 0 0,1 0-13,1 1 0,0 1 1,1-1-1,0 1 0,-1 0 1,1-1-1,-1 0-14,-2 0 1,1-1 0,-1 0 0,0 0 0,0 0 0,0 0 0,1 0 13,0 0 0,2 0 1,-1 0-1,1 0 0,-1 0 1,0 0-1,0-1 18,-3 0 0,0 0 1,-1-1-1,1 1 1,-1-1-1,1 1 1,-1-1-96,1 1 0,0 0 0,-1-1 0,1 1 1,-1 0-1,0-1 0,0 0-75,-2 0 1,0 0 0,0 0-1,-1-1 1,1 0 0,-1 0 0,0 0 102,7 0 0,1 0 0,-1-1 0,-1 0 0,1 0 0,-1-1-321,-3 1 0,0-2 0,-1 1 0,1-1 0,-2 0 1,1 0 395,6 0 0,1-1 0,-2 0 0,-2-1 0,-4 1 0,5 0 0,-5 0 0,-3 0 0,3 0 0,0 0 0</inkml:trace>
  <inkml:trace contextRef="#ctx0" brushRef="#br0" timeOffset="4840">14836 3429 13739,'11'-13'2249,"-11"-11"-1979,-2 39-90,-15-30 89,14 30 181,-14-21-90,6 41-90,-9-3-90,6 0 0,0 4-605,3 7 1,0 1 469,-4-3 0,2 1-45,6 10 0,3 0 0,-1-7 0,1 0-45,6 0 0,5-1-450,6-8 0,3-2-315,-2-4 1,4-4-810,5-9 0,2-3-4857,14 5 6476,-17-10 0,-4-9 0,-19 0 0</inkml:trace>
  <inkml:trace contextRef="#ctx0" brushRef="#br0" timeOffset="5033">14660 4037 16977,'26'-31'719,"-3"12"1,4 1-1125,8 7 1,2 1-1260,7-9 0,-1 1-2564,-7 7 1,-2 0 4227,-3-4 0,-3 1 0,2 4 0,-12 1 0</inkml:trace>
  <inkml:trace contextRef="#ctx0" brushRef="#br0" timeOffset="5632">15111 3762 20036,'0'31'359,"8"6"-359,-5-15 0,14 15 90,-6-15-90,17 6 90,3-17-360,8-3-269,9-25 89,-7-13 360,-21 10 0,-1-2-71,2-6 0,-5 0 251,-3-14 0,5 3 90,-18 19 270,0 12 0,0 25-450,9 14 0,1 10 0,10-2-1349,17-19-2159,5-12-988,-13-9 0,0-6 4496,-2-7 0,-4-1 0,8 0 0,-14-11 0</inkml:trace>
  <inkml:trace contextRef="#ctx0" brushRef="#br0" timeOffset="5924">15816 3645 12840,'11'-11'7825,"-2"11"-6835,0 20-181,-7 10-449,6 9-450,-8 0 0,0-8-90,9-11-180,2-12-539,9-16-91,8-21 675,-13 6 1,1-4-18,3-3 0,1-1 332,-1 5 0,1 2 629,10-4 451,-1 19-361,-10 27-269,1 12-270,-1 11-180,1 7-180,0-17-1709,8-12-4553,2-10 6442,10-9 0,-18 0 0,-5 0 0</inkml:trace>
  <inkml:trace contextRef="#ctx0" brushRef="#br0" timeOffset="6533">17639 3174 14459,'-29'0'4947,"8"0"-4317,-8 18-1,10 4-539,8 4 0,2 4-90,-1 0 0,1 1 0,2 8 0,3 1-565,-2-1 0,3 0-290,6-3 1,3-2-797,3-4 0,1-1-5455,12 19 7106,7-27 0,-19-3 0,-1-18 0</inkml:trace>
  <inkml:trace contextRef="#ctx0" brushRef="#br0" timeOffset="6665">17521 3547 14819,'-11'-33'2338,"29"7"-4137,15 26 1799,0-4 0,1-1 0,1 3 0,0-6 0</inkml:trace>
  <inkml:trace contextRef="#ctx0" brushRef="#br0" timeOffset="6966">18031 3370 19046,'-29'0'2699,"-1"18"-2520,-1 4-268,3 8 89,17-2 0,3-8-450,8-9-450,26-2 91,-2-18 629,24-2 180,-18-17 180,-1 15 539,-19-5-449,-1 18-270,0 0-90,2 0-2698,17 0-7017,11 0 9805,11-8 0,-17 5 0,-7-5 0</inkml:trace>
  <inkml:trace contextRef="#ctx0" brushRef="#br0" timeOffset="7152">18482 3292 22734,'-20'33'180,"9"10"-180,2-30-630,9 16-449,18-10-1260,12-8-1169,12-2 225,-14-8 0,1-2 3283,12-8 0,-11 7 0,-12-7 0</inkml:trace>
  <inkml:trace contextRef="#ctx0" brushRef="#br0" timeOffset="7299">18776 3312 18596,'8'-11'2339,"-5"2"-2249,23 0 0,-4 7-270,17-15-2249,0 6-6116,0-9 8545,-8-8 0,-12 15 0,-10-4 0</inkml:trace>
  <inkml:trace contextRef="#ctx0" brushRef="#br0" timeOffset="7457">18971 2978 19316,'-30'29'5127,"2"10"-5082,21-11 0,3 3-135,-1-1 0,1 1-1682,3 7 1,2 0-3145,3-3 1,1 0 4801,0 1 1,1-3-1,5 9 1,-3-16 0</inkml:trace>
  <inkml:trace contextRef="#ctx0" brushRef="#br0" timeOffset="8105">19305 3214 19766,'17'-31'-1170,"-4"3"-6115,7 17 7285,-11 2 0,-9 9 0,0 0 0</inkml:trace>
  <inkml:trace contextRef="#ctx0" brushRef="#br0" timeOffset="8253">19442 3410 22734,'-9'13'-1619,"7"2"0,-7-24 0,9 9 0</inkml:trace>
  <inkml:trace contextRef="#ctx0" brushRef="#br0" timeOffset="9220">16443 4527 19766,'9'29'869,"0"1"1,-3 3-1,1 1-824,7 1 0,0 0 0,-8 0 0,-1 0-90,4-5 0,0-2-854,-7 12 359,15-21-539,-6-28-1,9-30 765,-6 10 1,0-3 26,-7-3 0,-1 1 288,7 3 0,0 3 990,-2-3-91,0 14-269,6 43-450,-15-2-270,6 4 0,2 1 0,1 3-899,17-3-720,3-21-360,17-25 809,-7-5 1323,-12 3 0,-1-1 1106,4-11 990,5 12-630,-17 10-539,-9 26-631,6 5-269,-6 17 90,9-8-180,8-11-180,2-12 90,1-8 90,-3-17 180,-17-5-90,-2 0-90,-27-4-450,-12 24-2338,-12-7-6027,3 0 8815,20 7 0,10-6 0,9 8 0</inkml:trace>
  <inkml:trace contextRef="#ctx0" brushRef="#br0" timeOffset="9537">17365 4586 20395,'0'30'1529,"8"7"-1439,3-15-359,9 6-271,8-8 90,3-9 0,8-11 360,0-20 90,-8-10 270,-12-10 360,-2 19-90,-14 3-91,5 18-179,-8 18-180,9 3 90,2 10 180,9-11-270,8-12-180,2-34-1259,10-7-1575,-20 6 1,-1-4 2923,-3-4 0,-2 2 0,6-2 0,-11 0 0</inkml:trace>
  <inkml:trace contextRef="#ctx0" brushRef="#br0" timeOffset="10011">18854 4115 24083,'0'48'900,"0"2"-900,0 0 0,0-2-180,0-17 0,18-12-450,-5-10 91,32-18 179,-12-10 270,-5 4 0,1-1 180,3-6 90,14 5 359,-24 26-89,-3 19 0,-10 5-90,-9 15-180,0 0-180,-18-16-630,5-4-1529,-15-19-5936,9-26 8095,8-5 0,2 0 0,9 5 0</inkml:trace>
  <inkml:trace contextRef="#ctx0" brushRef="#br0" timeOffset="10153">19305 4194 22374,'9'30'1799,"-7"-2"-4048,15-8-3687,3-9 5936,2-2 0,-3-9 0,-10 0 0</inkml:trace>
  <inkml:trace contextRef="#ctx0" brushRef="#br0" timeOffset="10253">19324 4233 12480,'0'0'0</inkml:trace>
  <inkml:trace contextRef="#ctx0" brushRef="#br0" timeOffset="10529">19717 4076 24083,'-9'11'-90,"-2"-11"-269,0-2-181,20 2 180,12 11 180,19 17 270,-1 2-99,-26-3 0,-4 3 369,1 4 0,-3 2-1,-6 7 1,-2 3-45,1 3 0,0 0-645,2 5 1,-4-1 464,-9-7 0,-4-1-135,1 1 0,-5-5-797,-8-9 1,-5-5-1498,4-5 1,-3-5 2276,-3-5 1,1-4-1,-2 1 1,0-9 0</inkml:trace>
  <inkml:trace contextRef="#ctx0" brushRef="#br0" timeOffset="11179">20402 3664 21924,'35'-41'180,"0"4"-135,-2 29 0,2 5 135,15-5-90,-20 25 180,-12 13-90,-17-2 0,-2 3-90,0 0 0,2-1-135,-1 0 0,0-1-405,0 19-2338,0-18 2788,17-1 0,-13-18 0,14-3 0</inkml:trace>
  <inkml:trace contextRef="#ctx0" brushRef="#br0" timeOffset="11329">20833 4194 24533,'-19'10'1349,"-1"-9"-3597,9-4-7583,3-5 9725,16 8 0,-5 0 0,5 0 0</inkml:trace>
  <inkml:trace contextRef="#ctx0" brushRef="#br0" timeOffset="11778">19520 3880 19676,'-19'-9'-720,"8"7"-9111,2-7 9545,18 9 0,-7 0 1,7 0-1</inkml:trace>
  <inkml:trace contextRef="#ctx0" brushRef="#br0" timeOffset="29932">21755 3978 19046,'0'39'1889,"-9"-17"-1889,7 13-1259,-7-22-3688,9 15 4947,9-17 0,-7-2 0,7-9 0</inkml:trace>
  <inkml:trace contextRef="#ctx0" brushRef="#br0" timeOffset="30074">21735 3723 16258,'-20'0'-1439,"1"-8"-7556,8 14 8995,20-4 0,-5 9 0,14-2 0</inkml:trace>
  <inkml:trace contextRef="#ctx0" brushRef="#br0" timeOffset="30349">22049 3821 18686,'-10'26'450,"0"1"0,-10 18-720,1-25-450,8-1-539,11-8 450,28 7 719,14-16 359,8 7 1351,-11-1-91,-19 3-450,-12 18-539,-8 1-270,-9 18-91,-1-7-1078,-10-10-3868,0-22 4767,9-20 0,3 0 0,8 2 0</inkml:trace>
  <inkml:trace contextRef="#ctx0" brushRef="#br0" timeOffset="31066">23381 3762 15628,'-28'0'4498,"-3"9"-4139,1 11-359,2 10 0,8-8 90,9-5-90,11-17-629,20 0 179,19-8 180,11-3 360,0-9 0,-2 9 540,-17 20 269,-12 13-179,-10 26-181,-9-7-449,0-2 0,0-10 90,0-18-1079,9-11-1,10-20-89,21-19 989,-20 14 0,1 0 0,3 3 0,0 2 989,6-8 1,-10 19-181,-11 18-449,-1 11-180,-6 1-180,7 8 90,9-10-630,-5-8-449,24-2-630,2-9-810,11 0 900,-16-7 0,0-4-1,-4 1 1,1-1 1664,3-4 0,-1-1 1664,-7 1 0,-2 2 1259,15 2-1079,-19 2-899,-11 18-810,-10 11-180,1 10-270,0 1-3059,18-3 3239,-5-17 0,7-3 0,-12-8 0</inkml:trace>
  <inkml:trace contextRef="#ctx0" brushRef="#br0" timeOffset="31785">25772 3566 17787,'-50'0'2968,"11"0"-2878,2 0 0,15 0-180,3 9 90,1-15 0,16 12-360,11-14 90,21-1 135,-1 3 1,1 1 34,1-1 1,-1 1 189,0-1 0,-1 3 540,19 21-91,-26 4-89,-5 17-180,-17 0-180,0-9 90,0-10 0,9-11-342,2-9-467,8-26-1,18-7 540,-21 8 0,1 0 45,11 4 0,1 3 225,3-11 450,5 18-1,-26 3-269,7 25-270,-16-4-90,15 16-180,-6-10-1349,17-8-2968,-6 6 4497,15-14 0,-24 5 0,5-8 0</inkml:trace>
  <inkml:trace contextRef="#ctx0" brushRef="#br0" timeOffset="31916">26419 3488 16348,'20'-19'2878,"8"8"-3867,11-7-6567,12 16 7556,-21-7 0,-2 1 0,5 5 0,-7-5 0</inkml:trace>
  <inkml:trace contextRef="#ctx0" brushRef="#br0" timeOffset="32099">26654 3155 17787,'-15'24'1769,"0"0"0,0 5 0,1 1-1499,4-1 0,1 3-226,3 10 1,1 1-315,0-12 1,1 1-1328,3 6 1,2 0-6140,8 12 7798,11-20 0,-7-12 0,4-18 0</inkml:trace>
  <inkml:trace contextRef="#ctx0" brushRef="#br0" timeOffset="32216">26890 3508 19046,'0'28'4138,"0"-6"-4858,0 6-2878,0-17 3598,8-11 0,-6-2 0,7-7 0</inkml:trace>
  <inkml:trace contextRef="#ctx0" brushRef="#br0" timeOffset="32617">27105 3135 19766,'28'-2'1259,"-6"4"-360,7 35 361,-19 5-811,-4-14 1,-3 3-225,-2 2 0,-2 1-135,1-3 0,0-1-90,0 0 0,0-1-180,0 19-899,0-27 179,0-3 91,0-18-1,18-18 360,3 5 270,19-15 180,-10 17 540,-2 3 360,-17 8-181,-2 17 181,-9 5-541,0 26-89,-18-16-180,5 5-539,-24-26-1980,16-2-5577,-8-27 8006,18-3 0,3-1 0,8 5 0</inkml:trace>
  <inkml:trace contextRef="#ctx0" brushRef="#br0" timeOffset="32882">27850 3371 19496,'-24'15'2158,"0"0"1,-18 13-2069,3-8-90,11 8 0,8-15-719,18 5-91,22-18 91,13 0 449,15 0 270,-9-9 90,-17-11 0,-5-1-180,-17-16-990,0 24-1978,-9-22-2429,7 30 5487,-7-12 0,9 17 0,0 0 0</inkml:trace>
  <inkml:trace contextRef="#ctx0" brushRef="#br0" timeOffset="33507">27830 3351 16348,'39'0'1326,"1"0"1,-1 0 0,12 0 0,-13 0-248,-29 0-179,-9 0-811,0 0 271,-9 9-90,-2 1-270,-8 19 0,-1-7 90,9-3-540,20-10-989,30-9 719,-9-3 1,1-3-316,9-5 1,-1-6-900,-3-6 0,-3-4-90,-2-6 1,-3-4 988,-3-5 1,-2-3 1618,-3 1 1,-1-1-18,2 0 0,-3 0 1412,-6 0 0,-2 3 719,7-1-629,-17 17-90,-17 71-1350,7-15 1,-2 3-552,0 1 1,-2 3-1,1-1-33,-3 15 0,1-2-433,0-3 0,2-2 253,4-4 0,7-4-1034,20 5 178,6-12 91,3-21 1,3-8-1530,20-17 810,-9-14 2159,-4-10 1529,-26 11-90,-3 12-594,-8 18-935,0 26 532,-8-11-892,5 22-350,-5-17-910,34-9-899,7-2 1035,-5-12 0,3-3 764,19-5 1349,-11 0 1170,-20 20-540,-10 30-990,-7-2 1,-4 4-872,-5 8 1,-4 3 421,3-14 0,-3 2 0,0-1-120,-1-2 0,-2 0 0,-1-2-91,-3-1 1,-1-2 0,-1 0-542,-8 13 0,-3-3-193,-6-5 0,-4-4-1664,10-12 1,-2-1-1,-1-2 2339,-8-3 0,-3-2 0,5-2 0,4 0 0,2-3 0,-1-3 0,1-1 0</inkml:trace>
  <inkml:trace contextRef="#ctx0" brushRef="#br0" timeOffset="33993">25478 4605 18237,'0'39'2068,"9"-8"-1888,11-11-270,28-12-90,4-25 45,-21-1 1,-3-3-181,-7-4 0,-3-3-675,-2-9 1,-4-2-2069,-5 8 0,-3 1 3058,1 0 0,-1 1 0,-4-1 0,0 12 0</inkml:trace>
  <inkml:trace contextRef="#ctx0" brushRef="#br0" timeOffset="34184">26106 4409 20935,'-9'22'-9831,"7"4"9343,10-15 0,-3 0 0,12-2 0</inkml:trace>
  <inkml:trace contextRef="#ctx0" brushRef="#br0" timeOffset="34291">26224 4566 16348,'-1'31'3957,"1"-3"-4856,-9-9-8932,-1-16 9298,-1 3 0,2-15 0,9 9 0</inkml:trace>
  <inkml:trace contextRef="#ctx0" brushRef="#br0" timeOffset="34417">26400 4605 20935,'0'11'2249,"0"-2"-5847,17-9 3598,5 0 0,0 0 0,-5 0 0</inkml:trace>
  <inkml:trace contextRef="#ctx0" brushRef="#br0" timeOffset="35474">26204 4252 17427,'-10'31'150,"0"-1"0,0 0 0,0-3-330,-9 12-1979,-1-17-6206,18 4 8365,13-15 0,2 0 0,5-2 0</inkml:trace>
  <inkml:trace contextRef="#ctx0" brushRef="#br0" timeOffset="36049">27771 4527 17247,'-39'8'3688,"0"3"-3508,8 18-90,3 10-90,9-6 0,25 4-450,16-26 225,5-6 0,5-2 135,3-1 1,0-4 31,-4-4 1,-1-5 102,-4-3 0,-4-3 45,-3-24 0,-10 2-180,-18 10-449,-19 19-1710,-5 1-6116,-6 9 8416,10 0 0,18 0 0,3 0 0</inkml:trace>
  <inkml:trace contextRef="#ctx0" brushRef="#br0" timeOffset="37408">27556 4233 15538,'0'-22'2339,"0"5"-1979,0 17 809,0 0-449,0 17-361,0 5 181,0 26-405,0-15 0,0 1-45,-4-2 0,-1-1-90,4 8 0,0-1 0,-4-8 0,1-2 0,4 14-90,0-5 90,0-18-90,0-8-180,9-11-270,2-19-89,26-12 539,-17 12 0,1-1-45,4-1 0,1 3 225,21-4 90,-7 5 180,-10 25 179,-2 12-89,-17 10 0,-2 10-180,-9-1-91,0-9-89,-9-1-269,-2-19-811,-17-1-2428,6-9 3418,-15-17 0,24 12 0,-4-12 0</inkml:trace>
  <inkml:trace contextRef="#ctx0" brushRef="#br0" timeOffset="37809">28320 4488 16258,'-28'10'4137,"-3"-1"-3687,1-9-360,-7 9-90,15 10-90,-6-5 90,17 12-989,20-15-630,21 0-1440,20-11 1800,-19-8 0,-3-4 1169,14-19 2339,-5-8 899,-18 9-1529,-8 10-720,-2 11-719,-9 9-90,0 18 0,8-5-1169,12 7-4948,28-12 6027,4-8 0,-10 0 0,-16 0 0</inkml:trace>
  <inkml:trace contextRef="#ctx0" brushRef="#br0" timeOffset="38225">28849 4370 18596,'-28'0'2429,"6"9"-2429,-6-7-270,17 15-719,2-6-361,27 0 721,12-2 449,21 0 450,-1 1 899,-20 10 0,-13 0-629,-17 8-270,0 11-180,-8 2-90,-3-1-1259,-9-21-540,1-19-2339,25-11-269,16-17 3417,1 9 1,4-1 1843,3-5 1,-1 0 1798,-4-1 1,0 2-721,0 3 1,-2 3-314,-1-2-811,-5 11-89,-17 27-361,-9 3-359,-2 19-89,0-1-541,20-9-2878,22-10 3508,2-14 0,1-3 0,4-3 0,5 0 0</inkml:trace>
  <inkml:trace contextRef="#ctx0" brushRef="#br0" timeOffset="38808">30300 4272 18057,'-11'39'1754,"6"-6"0,1 0-1305,-5 12-224,5 1 0,-3 0-180,-2-18 0,-1-2 45,-1 8 0,2 0 270,-2 14-270,-6-27-990,6-12 271,0-11-451,3-42-179,16 1 719,0-3 1,4-4-106,6 8 0,3 1 645,-1-8 0,2 2-46,1 15 0,1 3 1035,16-10-90,-10 31-89,-2 27-90,-17 20 89,-2 3-269,-9 6-360,0-18-90,0-2 526,-9-17-2325,-2-2-3642,-8-9 5351,-1-26 0,9 19 0,2-19 0</inkml:trace>
  <inkml:trace contextRef="#ctx0" brushRef="#br0" timeOffset="39258">30751 4272 18866,'-1'-22'2069,"1"14"-1709,-8 10 0,-12 6-1,-10-8-269,-10 9-180,10 2 0,2 0 1,17 6-811,20-14-809,21 5-270,20-8 1484,-21 1 1,1-2 494,0-3 0,-1 0 270,21 1 449,-11-5-269,-2 8-360,-6 0-270,8 0-180,9 0-1169,2-9 944,-21 8 1,1 0 584,20-8 2158,-2 9 1,-27 0-540,-3 9-449,-18 10-631,0 3-359,0-2-90,0-12-1439,8-8-2429,3 0 3778,9-17 0,-9 13 0,-2-14 0</inkml:trace>
  <inkml:trace contextRef="#ctx0" brushRef="#br0" timeOffset="39550">31436 4056 16707,'20'9'3508,"8"11"-2878,-6 10 0,-2 1-270,-3 6-91,-15-24 1,16 13-90,-7-24-270,8 7-450,10-27 91,1-3 314,-6 1 0,0 0 45,17-10 90,-1 2 0,-3 17 0,-24 2-1349,13 18-6657,-7 2 8006,3 0 0,-2-3 0,-12-8 0</inkml:trace>
  <inkml:trace contextRef="#ctx0" brushRef="#br0" timeOffset="39833">31319 3821 19226,'-31'0'-360,"3"-8"360,17 5 0,2-5 0,9 8 0</inkml:trace>
  <inkml:trace contextRef="#ctx0" brushRef="#br0" timeOffset="65367">19305 5899 10051,'-31'-31'5037,"3"3"-4857,17 17-90,-6-6 360,14 14-90,12-5-270,22 8-45,1 0 0,3 0-45,5 0 0,1 0-495,8-4 1,0-1 494,0 4 0,0 0 0,-4-4 0,-1 1-117,-3 4 1,-3 0 475,12 0-89,-22 0-180,-19 0 90,-9 0-180,0 9 1131,-18-7-1131,-4 7 90,-26-9-180,-2-9 90,20 8 0,1 0-450,-12-8 721,4 0-271,26 16 0,20 4-719,30 11-1620,-9-8 0,1 0 2339,5-3 0,-2-2 0,7 1 0,-14-1 0</inkml:trace>
  <inkml:trace contextRef="#ctx0" brushRef="#br0" timeOffset="67033">5468 11171 9691,'22'0'990,"13"0"-720,-13 0 179,4 0 1,4 0-270,0 0 0,1 0 135,16 0 0,2 0-1,4 0 1,3 0-1196,-11 0 0,1 0 1,0 0 970,3-3 0,1 0 0,0 0-90,-1 2 0,0 1 0,1-1 0,-1-1 0,-1-2 0,1 1 0,-3 0 0,-1 0 0,1 1 91,0 1 0,0 1 0,-1-2-61,-2-3 0,0-2 0,-1 2-30,1 3 0,-1 2 0,0 0-325,-3-3 0,1 0 0,-2 0 325,17 3 0,-1 0 30,-16 0 0,1 0 0,0 0-30,15 1 0,0-2 135,1-3 0,-1-1 104,-15 5 1,0 0 0,-1-2-150,12-7 0,0 1 315,4 6 0,-1 2-91,-9-5 1,1 1-277,3 3 1,0 2 276,-12-1 0,-1 0 434,4-1 1,-1 2-660,12 8 306,-11-7-486,-11 6-131,-17-8-6076,-2 0 6495,-10 0 0,1 0 1,0 0-1</inkml:trace>
  <inkml:trace contextRef="#ctx0" brushRef="#br0" timeOffset="67866">23812 6898 14549,'34'-5'-30,"0"-1"0,9 1 0,1 2-195,5 6 0,3 2-909,-9-3 0,2-2 0,2 1 1134,4 1 0,2 2 0,0-2 0,-12-1 0,2-1 0,-1 0 0,2-1 0,3 1 0,2 0 0,0 0 0,0 0-774,-4 0 1,0 0 0,-1 0-1,0 0-328,-1 0 0,-1 0 1,0 0-1,-1 0 1102,7 0 0,-1 0 0,-5 0 0,-4 0 0,-4 0 0,9 0 0</inkml:trace>
  <inkml:trace contextRef="#ctx0" brushRef="#br0" timeOffset="69958">23832 11857 11850,'30'0'1379,"-1"0"0,8 3 1,2 2-1290,5 1 0,2-1-1194,-4 2 0,4 0 1,1-1 1133,4-1 0,3-2 0,0 0-53,-8-1 1,0 1-1,2-1 1,-1 0 44,2-2 1,1 1-1,-1-2 1,-1 1-136,-2-2 1,-1-1-1,-1 1 1,0 0-368,10 1 0,-2 1 1,-1-1-571,-7-2 1,-2-1-1,-2 2 1227,2 2 1,-4 0 0,10 0 0,-31 0 0</inkml:trace>
  <inkml:trace contextRef="#ctx0" brushRef="#br0" timeOffset="77566">19148 8701 8342,'-20'3'2699,"9"12"-2160,-6-22 1,6 7 180,0 7-271,-6-22-179,15 30-90,-16-30-180,16 21 0,-7-6 0,1-6 0,5 29 90,-14-9 0,6 33-90,-8-5 0,-1-3 90,9-2 90,20-15-180,21 6 90,12-8-45,-14-14 0,1-1-45,12 3 90,7-16 0,-18-3-90,-1-9 90,-10 1 90,-8-10-270,-2 7 180,-9-6-1,0 9-89,-9-1 0,-11-8 90,-2 6-180,-15-6-1079,16 17-6566,-8-7 7735,18 16 0,3-7 0,8 9 0</inkml:trace>
  <inkml:trace contextRef="#ctx0" brushRef="#br0" timeOffset="78401">19070 8368 10141,'-20'0'2429,"0"-9"-2429,9 16 90,-6-5-90,15 26 90,-7 12-180,9 1 180,9-2-90,19-10 90,14-10-90,8-8 90,-21-6 0,-1-1 0,4-4 179,5-9-179,-26-2-180,-2-17 180,-9-3 90,0-8-270,0 9 90,-9 1-809,-11 10-4768,-2-1 5577,-15 9 0,24 3 0,-4 8 0</inkml:trace>
  <inkml:trace contextRef="#ctx0" brushRef="#br0" timeOffset="79443">19187 12562 7083,'-11'-41'3238,"-6"-5"-2698,15 16 89,-16-18 91,16 24 90,-15-20-1,14 31-89,-5 2-181,-1-4-269,7 22-270,-7-7 0,0-7-90,7 31 90,-6-20-90,16 33 90,3-23-180,18 3 90,1-17-179,9-9 269,-8-10 0,-12-3 180,-10-15-180,-9 15 89,0 2-89,-9 12-89,-10 8-181,-3 0-1169,-7 0-3689,10-9 5128,8 16 0,2-14 0,9 16 0</inkml:trace>
  <inkml:trace contextRef="#ctx0" brushRef="#br0" timeOffset="80141">19755 12915 11400,'-19'-11'3508,"-1"-6"-3148,9 23 0,-6-21-270,15 39 0,-7-11-180,9 26 90,18 1-90,3-19-270,27-3-89,-6-18 89,-3-18 180,-11-3 180,-17-27 180,-2 6-90,-9 3-360,-9 11-2159,-11 17 2429,-1 2 0,1 9 0,11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13:23:47.94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3195 5899 6993,'-31'-9'3598,"11"16"-3238,3-23 449,15 23-449,-7-16 270,9 9-181,18-9-179,3 7-45,6-2 0,3 0-45,8-1 0,3 1 0,11 3 0,5 0-887,-13-4 1,2-2-1,1 1 677,7 2 0,1 1 0,2-1 75,-12 0 0,2-1 0,0 0 0,1 0-68,5 0 1,1 0 0,0 0-1,1 0-430,-10 1 0,0 0 0,0 0 0,1 0 0,-1 1 435,2-1 0,0 0 0,0 0 0,0 0 0,0 0 18,3 0 0,1 0 0,0 0 0,0 0 0,-1 0-346,0 2 1,0-1-1,-1 1 1,1 0-1,-1 0 346,1 0 0,-1 0 0,1 1 0,-1-1 0,-1 1 0,-2 0 0,0 1 0,-1 0 0,-1 1 0,0-1-183,4 0 1,0-1 0,-2 1 0,-1 1 212,6 1 0,-2 2 0,-1-2 70,-5-1 0,-1-1 0,-3 2-865,2 3 1,-2-2-1485,5-5 0,-3-4 2586,-14-4 0,-2 0 0,14-3 0,-21-4 0</inkml:trace>
  <inkml:trace contextRef="#ctx0" brushRef="#br0" timeOffset="13393">12641 4272 16977,'0'28'900,"-9"-6"-900,7 15-90,-6-15-180,8-2 270,0-12-90,8-25-180,12-31 270,-2 17 0,3-1 0,3-13 0,2 3 45,-1 14 0,0 3 135,0 3 0,-2 7 360,8 24-91,-12 22-269,-1 19-180,-16 0-90,7-2-180,8-18-989,5-10-1349,26-38 1033,-23 4 1,0-4 809,5-11 1,-1-1 899,-4 4 0,0 2 1304,0 3 1,-2 3 1258,-2-2-809,6 29-810,-25 12-539,6 27-630,-8-6 180,9-3-180,11-19-270,10-20 45,-5-12 1,-2-5-46,10-24 274,-13 16 0,-3 0 176,-6-23 180,-3 17 89,-25 3-359,-5 8-539,-17 10-4409,8-8 4948,12 16 0,10-7 0,9 9 0</inkml:trace>
  <inkml:trace contextRef="#ctx0" brushRef="#br0" timeOffset="13535">13621 3919 16797,'20'-8'2069,"17"-3"-3778,4-18-3096,-12 15 1,1-2 4804,-4-4 0,-2 1 0,7-3 0,-14 4 0</inkml:trace>
  <inkml:trace contextRef="#ctx0" brushRef="#br0" timeOffset="13693">13837 3488 17157,'-20'39'2608,"14"-12"1,1 3-2474,0 8 0,2 2-90,1 9 0,4 2-2035,1 4 1,2-1-170,0-4 0,1-2 2261,-1-6 0,1-5 0,3 4 1,-9-15-1</inkml:trace>
  <inkml:trace contextRef="#ctx0" brushRef="#br0" timeOffset="14777">15248 3527 17067,'-18'31'2789,"5"14"-2609,-15-3-711,17-14 1,2 3 395,3-2 0,2 0-697,-2 2 0,3-3-2046,12 14-1709,10-14 4587,21-19 0,-16-9 0,2 0 0</inkml:trace>
  <inkml:trace contextRef="#ctx0" brushRef="#br0" timeOffset="15018">15503 3665 10951,'8'-20'7555,"-5"9"-6655,5 2-270,-8 18-630,0 19-180,0 5 180,9 15 90,11-26-90,10-5 0,9-26-90,1-19 180,-10-5 179,-10-14-179,-12 7-90,-8 10-899,-17 10-2249,4 11 3148,-16 9 0,18 0 0,3 0 0</inkml:trace>
  <inkml:trace contextRef="#ctx0" brushRef="#br0" timeOffset="15393">16110 3743 19766,'0'19'1259,"0"10"-3058,0 10-3868,-9-6 5667,7 12 0,-6-32 0,8 5 0</inkml:trace>
  <inkml:trace contextRef="#ctx0" brushRef="#br0" timeOffset="15710">16404 3469 21295,'6'29'90,"-1"0"0,0 1 0,-1-1-270,-4 21-540,9-11-269,10-19-360,12-20 809,8-20 360,-9-10 225,-14 7 0,-3-2 495,-3-16 359,-1 1-539,-9 12-180,-9 26-360,-1-5-1619,-10 16-4677,0-18 6476,9 7 0,3-6 0,8 8 0</inkml:trace>
  <inkml:trace contextRef="#ctx0" brushRef="#br0" timeOffset="15994">16953 3410 20845,'-9'28'2159,"-2"-6"-2339,0 6 180,3 0-540,16-6 1,12-2 179,19-11 0,3-18 360,-3-11 0,-2-19 180,-24-2-90,4-7 90,-17 17-90,-17 3-180,-5 8-360,-17 9-1979,8 3-5666,3-1 8095,17 7 0,3-7 0,8 9 0</inkml:trace>
  <inkml:trace contextRef="#ctx0" brushRef="#br0" timeOffset="16277">17541 3273 21385,'-9'10'629,"-2"8"-629,-8-7-90,8 17 90,2-6-89,18 6 178,2-8 1,17-9-180,-6-11 90,6-11-89,-8-18 89,-9-1-90,-3-9-270,-8 8-1079,-17 3-3059,4 17 4498,-16 2 0,19 9 0,1 0 0</inkml:trace>
  <inkml:trace contextRef="#ctx0" brushRef="#br0" timeOffset="16593">17933 3253 18866,'0'30'4228,"0"-1"-4048,0-1-180,-9-15-90,7 13-90,-7-15-270,9 0-629,0-2-91,18-1 541,4-5 719,8 14 359,-2-6 1081,-17 9-451,-2-1-359,-9 9-630,0 3-1170,-18-9-6835,5-5 7915,-15-17 0,17 0 0,2 0 0</inkml:trace>
  <inkml:trace contextRef="#ctx0" brushRef="#br0" timeOffset="57110">23185 4017 12030,'-11'-22'2968,"3"-4"-2518,8 15 270,0-8 89,0 8 1,0 2-540,-9 1 0,7-3-91,-7 8-89,0-12 90,7 13-90,-6-9 0,8 11 180,-9-6-180,7 12-180,-7-15 90,9 9 270,0 0-270,0 9 90,-9-15 90,7 12-180,-7-6 180,1 2-180,-3 7 90,-9-9-90,1-9 0,-1 16 0,0-5 0,-8 26 179,-3 12-89,1 1-90,15-12 0,2-1-90,-7 4 90,9 14 0,3-33 180,25 13-90,5-24-90,17 7 0,9-26 0,2-5-148,-24 3 1,-2-1 147,15-11-90,-19 3 180,-11 17 270,-9 2-180,0 27-180,0 3 0,8 19 295,12-19-1734,19-3-3239,11-18 4678,-19-9 0,-3 0 0,5 5 0,-7-13 0</inkml:trace>
  <inkml:trace contextRef="#ctx0" brushRef="#br0" timeOffset="57513">23538 3880 15268,'0'28'5577,"0"-6"-4947,0 15-270,9 11-226,-8-18 1,0 1-469,4 8 1,-1 0 333,-4 0 0,0 1 0,0 4 0,0-1 0,-9 11-67,9-19 0,-2-6-203,-7-16-179,9 4-91,0-34-180,0-23 495,3 8 1,3-5 89,2-11 0,4-2-460,6-1 1,3 2 504,-2-2 1,3 4 89,6 10 0,1 4 382,-9 7 0,1 4 338,18 2-1,-10 29 1,-10 22-180,-8 10-361,-6-13 1,-1 1 180,-4 12-270,0 7-450,-9-26-270,-2-5-4227,-9-17 4893,1-26 1,8 19-1,2-19 1</inkml:trace>
  <inkml:trace contextRef="#ctx0" brushRef="#br0" timeOffset="57753">23989 3900 21115,'39'-9'809,"9"-2"-898,2-9-451,-20 14 0,-1 2-3418,21-5 3958,-11 9 0,-19 0 0,-11 0 0</inkml:trace>
  <inkml:trace contextRef="#ctx0" brushRef="#br0" timeOffset="57970">24244 3508 19586,'0'37'2248,"0"-9"1,0 3-2159,0 7 0,0 4-45,0 11 0,0 1-1070,-5-8 0,1-1 350,4 5 1,-2-4-3216,-16 6 3890,16-6 0,-7-35 0,9-2 0</inkml:trace>
  <inkml:trace contextRef="#ctx0" brushRef="#br0" timeOffset="59337">24675 3841 22914,'-9'48'2518,"-2"2"-2428,-8 0-90,-1-2-179,0-26-451,10-5-270,1-17 91,26-17 269,5-14 360,1 7 0,2-2 90,-4 1 0,-1 0 45,1 0 1,-2 2 403,0 1 451,-10 5 899,-9 52-1349,0-9-315,-1 2 0,2 0-45,8 3-270,1-11-1169,28-12 179,-6-16 585,0-1 1,2-2 159,-8 1 0,0-2 425,0-2 0,-2 0 630,13-6 360,-26 9 89,-3 11-269,-8 20-540,0 28-180,-8-22 400,5 18-940,12-42-270,22 6-89,19-16 539,0-12 270,-2-2 90,-26-15 360,-5 16 90,-17-8 89,0 18-89,0 3-450,0 34 0,-9-20 90,7 29-180,11-33-180,21 16 270,12-16 0,-13 3 0,-1-1 90,4-4 720,5 0 269,-26 8-359,-2 3-360,-9 9-91,0-1-269,0-8-1259,0-2 90,17-44-90,5 9 944,4-2 0,5-1-90,-2 12 0,3 4-585,6 2 1,2 2 90,-5 4 0,0 2 423,-1-2 0,-1 1 746,17 2 1169,-2-16 180,-9 7-360,-8-8 90,-12 8 450,-10 2-899,-9 9-1,0 0-269,0 9-38,-18 2-502,5 17-90,-15-6-180,9-2-270,8-12-719,11 1-90,19-7 359,12 7 720,8-9 270,-8 0 810,-12 17 449,-10-4-270,-9 42-179,-9-12-586,4-9 1,-1 0-45,-14 16-540,1-11-2698,-1-19 2968,9-3 0,3-15 0,8 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13:25:38.990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FF00"/>
    </inkml:brush>
    <inkml:brush xml:id="br2">
      <inkml:brushProperty name="width" value="0.09071" units="cm"/>
      <inkml:brushProperty name="height" value="0.09071" units="cm"/>
      <inkml:brushProperty name="color" value="#A020F0"/>
    </inkml:brush>
  </inkml:definitions>
  <inkml:trace contextRef="#ctx0" brushRef="#br0">14543 6173 7892,'28'-4'929,"0"-1"1,6 0 0,2 0-526,15-1 1,5 1-1449,-12-1 0,2-1 0,1 2 1283,5 4 1,0 1 0,3-1-60,-8-3 0,1-1 0,2 0 0,-1 2-113,2 1 1,1 2-1,0 1 1,0-3-23,2-1 0,1-2 0,-1 0 0,1 1-333,-1 3 0,0 0 0,0 2 0,-1-2 333,-3-1 0,-1-1 0,0 1 0,-1 0 112,-1 2 1,0 0-1,-1 0 1,-1 0-9,9 0 1,-1 0-1,-1 0 121,-2 0 0,-1 0 0,-2 0-259,9 0 1,-3 0 78,-4 4 0,-2 1 462,-12 0 1,-1 1-463,-4-1 0,-1 1 1821,19 2-2451,-18-8-1177,-10 0 1717,-12 0 0,-8 0 0,0 0 0</inkml:trace>
  <inkml:trace contextRef="#ctx0" brushRef="#br0" timeOffset="16440">9682 8074 12390,'48'-19'1529,"2"8"-1349,-21 2 0,1 0-929,7 3 0,2 1 884,5 0 0,1 0 0,8-4 0,3 0-76,-12 5 1,1 0 0,2 1-664,1 0 1,2-1 0,0 0 663,2-2 0,1 0 0,1 1 90,1 3 0,1 2 0,-2 0-90,-4-3 0,-1 0 0,0 0-30,3 2 0,0 2 0,-1-1-75,-7 0 1,-1 0 0,0 0 224,3 0 0,-1 0 0,-1 0-31,-4 0 1,-1 0 0,0 0 50,16-1 0,-1 2 69,-5 3 1,0 1-90,-5 0 0,-1 1 146,-7-1 1,-3 1-193,-3 3 1,-1-1 0,0-7 0,-1 0 225,22 8-270,-21-9 0,1 0 270,20 0 1641,-2 0-1731,-9 0 1483,-18 0-1483,6 0-10,-25 0-170,15 0 472,-15 0-383,7 0-207,-9 0-3240,0 0 0,0 0 0</inkml:trace>
  <inkml:trace contextRef="#ctx0" brushRef="#br0" timeOffset="20129">9682 9250 8432,'30'0'1170,"-10"0"-811,-3 0 1,-15 0 0,16 0-90,-7 0 90,8 0-91,1 0 361,8 0-360,3 0 0,17 0-90,2 0-135,-21 0 0,1 0-105,-1 0 1,1 0 104,-1 0 0,0 0 45,5 0 0,0 0-45,-4 0 0,1 0-291,7 1 1,0-2 380,-7-3 0,-1-1-135,8 5 0,0-2 45,-7-6 0,-1-1 0,8 3 0,1 1 44,-5 0 1,1-1 0,4-3 0,1 1-90,-1 6 0,0 1 90,1-3 0,-2 0 0,-3 3 0,0 2-90,4 2 0,-2 2 225,-6 0 0,-1 1-90,8 4 0,1 0 0,-9-4 0,0-1 89,4-1 1,0 1-90,-5-1 0,1 0 45,4-3 0,-1 0 90,19 8-180,-19-8 0,0-2 90,17 1-46,-21 0 1,1 0-45,20 0-63,-21 4 0,-2 1 243,6-3-90,13 7-1,-25-9 281,8 0-370,-10 0 499,-8 0-409,7 0-313,-16 0-317,6 0-1079,-8 0 90,0 0 0,0 0 0</inkml:trace>
  <inkml:trace contextRef="#ctx0" brushRef="#br0" timeOffset="99606">25478 5761 9242,'-19'-10'4227,"-1"-8"-3507,1-1 179,8 14-269,-7-19 0,7 22-181,-8-9-179,-1-6 0,-8 15-180,-3-16 0,-17 16 0,19-2 0,-1-1-90,1 4 0,-3 2 45,-9 2 0,-3 3-431,4 3 0,0 2 476,-4 3 0,-1 2-90,-4-1 0,2 1 45,6 2 0,1 1-45,1-4 0,0 0-382,4 3 0,2 3 427,3 3 0,2 0-45,2-4 0,2 2 0,-2 5 0,4 2 0,6-4 0,1 0 0,1 1 0,0-2 0,-6 16 0,10-12 0,1 0 965,9 3-965,0 8 90,0 9-90,0-7 0,0-13 0,0 1 750,0 21-750,0 0 0,0-2 0,0-18 90,0-1 0,0-1-90,0 3 45,-3-4 0,-3 2 0,-6-3 0,-4 0 45,-8 8 0,-2 0 0,-4-4 0,-1-1-45,-7 0 0,-1 0-45,8-3 0,1-1-45,1-1 0,0-1 90,4-7 0,2-1-135,-8 13 90,3-17-90,8 15 90,1-13 0,-1 7 0,9 15 0,-6-20-180,15 31 180,-7-16 0,27 1 0,3 6 0,27-15 0,-23-8 0,0 0 0,4-4 0,1-1-260,4 2 1,0-2 259,0-3 0,2-1 45,2 0 0,2-1-90,0-3 0,-2-2 45,-7-3 0,-1-1 45,4 0 0,-2-1-135,9-5 90,7-6 90,-9 15-90,9-16-45,-19 13 0,1-1 90,0-4 0,1 1-45,3 3 0,-1 1-45,-3-4 0,-1 0 90,0 8 0,1 0-45,0-4 0,-1 1 90,21 13 180,-11 19-181,-11 5 91,-8 15 430,8-9-520,-6-8 90,15 6-270,-7-15 270,18-3-180,2-10-271,-16-8 1,0-2 270,-4 1 0,1 0-122,3-1 1,-1 2 121,-3 3 0,-1 1-90,21-3 270,-2 24 359,-9 4-449,-18-6 0,-2 2 0,-4-1 0,0 1-90,3 3 0,1-2 180,20 6-180,-11-17 0,3-4 45,3-5 0,2-5-90,3-4 0,0-5 0,5-5 0,-1-4-328,-2 0 1,-1-1 372,0-2 0,-2-1 35,-3 1 1,-2 1-36,17-4 65,-25 8 1,-2 0-66,7-6 0,-2 1 0,-8-1 0,0-8 0,-1-11-90,-8 11 0,-2-3 90,-3-7 0,-1-3 45,0-3 0,-2-1-90,-2 0 0,-2 1 157,2-1 0,-2 3-112,-2 11 0,-2 1 0,0-3 0,-1 0 84,-4 4 0,0 0-84,-1-24-90,11 5 284,20 20-194,28 17 0,-18 6 0,1 2 0,3 2 0,2 2 0,2-1 0,0 0 0,-3-1 0,0 2 111,-5 3 0,1 0-111,2-3 0,-1 0 177,9 8-177,-2-9 90,-2-9-90,-24-10 0,13-20 90,-23-11-90,1 20 0,0 1 45,-3-1 0,-2 1-45,1-1 0,0 1 0,0-21 171,-3 21 0,-2 1-171,-15-13 0,2 13 0,-3-1 0,1 4 0,-2 0 0,-6-4 0,0-1 45,3 1 0,0 0-714,-4-1 0,-1 1 624,-4 3 0,0 2-281,4-1 0,-1 2 326,-7 2 0,0 3 0,8 2 0,-1 1 0,-7 1 0,0 0 0,3-1 0,0 2 0,-4 2 0,0 0 0,3-3 0,2-1-72,0 1 0,0 0-18,-16-8 90,22 8 0,0 0 0,-13 3-45,9 6 0,-2 1-45,4 4 0,-1 0-1726,-11 0 0,-3 0 1816,-1 0 0,3 0 0,-12 0 0,12 0 0</inkml:trace>
  <inkml:trace contextRef="#ctx0" brushRef="#br1" timeOffset="106051">25616 6448 11221,'-9'-48'5397,"7"15"-4408,-16-13-359,16 33-271,-15-13-179,-3 15-180,-19 0 45,6 9 0,-2 4 0,-5 9 0,-1 6 45,9 0 0,-2 3 0,2 2-508,1 6 0,1 2 0,2 2 508,-5 12 0,5 3-45,3 2 0,13-2-264,24-14 0,12-5 308,8-5 1,8-7-60,-3-6 0,4-4 0,0-4-30,5-10 0,1-5 0,-2-1 60,-4 1 0,-1 0 0,-2-5-30,-2-5 0,-3-4 0,-4-1-30,4-14 0,-7-3 45,-9 1 0,-6-2-422,-3 2 0,-7-1 422,-10-4 0,-8 2 0,-5 9 0,-7 4-45,-8 2 0,-6 5 0,6 14 0,-2 3 0,-1 5 30,3 4 0,0 4 0,0 4-60,-6 5 0,0 4 0,3 4 60,4 1 0,3 3 0,2 3-354,-1 6 1,3 4-1,3-1 324,-3 10 0,8 0 266,10 3 0,11-2-221,11-15 0,9-3-90,11-2 0,7-6 0,6-8 0,2-7 0,-2-3 0,1-6 45,1-3 0,-5-7 0,-12-9 0,-6-4 0,-2-3 0,-5-3 45,-8-11 0,-7-1-45,-3 11 0,-5 2-90,-12-4 0,-8 5 90,-2 15 0,-5 8 45,-19 6 0,-1 11-300,6 10 1,5 10 314,14-3 0,3 3 0,2 2-15,-5 17 0,11 3 13,14 2 1,14-2 31,11-13 0,9-6-45,12-1 0,7-7-16,-8-15 1,2-4 0,0-3 15,13 0 0,-1-6-45,-4-7 0,-4-8-45,-10-4 0,-7-6 238,-12-5 0,-6-4-193,0-6 0,-6-1 0,-11 7 0,-8 2-90,-7-1 1,-8 5 133,-10 11 1,-5 9 45,-6 11 0,-2 9-30,14 3 0,1 5 0,2 4 0,5 5 0,2 5 0,3 1 38,1 1 0,3 0 0,4 2 37,1 14 0,11 0-46,13-8 1,10-4 0,16-4 0,9-7-81,-9-12 0,2-4 0,2-4-9,4-2 0,0-4 0,0-4-30,-5-2 0,-2-4 0,-2-4 60,9-13 0,-7-5-120,-14-1 0,-5-4 90,-5-6 0,-7-1-90,-10 4 0,-8 0 45,-3-6 0,-7 4-90,-8 8 1,-8 7 134,-8 7 0,-4 10 90,5 14-1,1 12-246,11 2 0,0 5 0,6 5 247,7 6 0,5 4 0,1-1 0,-3-3 0,1 0 0,6 1-2,12 19 0,14-4 47,6-17 0,8-5-90,14-1 0,6-6-45,4-7 0,3-8 0,-2-12 0,-2-6-90,-10-1 0,-3-6 0,-2-16 0,-7-7-90,-12-1 0,-6-3 135,1-3 1,-8-2 626,-12-4 0,-12 3-702,-7 18 0,-7 3 0,-2 7 300,-13 4 0,-5 14-88,6 8 1,-4 9 0,6 8-33,7 14 0,6 9 0,4 3-156,3 3 0,4 3 0,6 0 186,5 2 0,6 1 0,7-4-60,8-7 0,6-3 0,6-3-1,8-1 1,6-3 0,4-6 0,3-9 0,3-5 0,1-3 95,-1 0 0,0-3 1,-1-6-216,-3-9 0,0-5 0,-3-3-45,8-11 0,-7-7-361,-17-1 0,-5-5 0,-3-1 496,-4-1 0,-3-1 0,-2-2 0,-1-7 0,-3-1 0,-4 1 60,-4 1 0,-4 2 0,-3 1-60,-1 2 0,-3 2 0,-5 5 55,-5 11 0,-4 4 1,-3 4-56,-7 2 0,-4 5 0,1 9 0,0 14 0,-1 9 0,0 7 201,9-3 1,-1 4 0,-1 3 0,3 2 0,4 0-180,3 2 1,4 1-1,2 1 1,1 2-185,-3 9 0,-1 3 0,6-1 0,12-5 192,13-7 0,11-4 0,5-3 0,8 0 0,6-4 0,4-6-60,3-7 0,4-6 0,1-5-127,-6-2 1,2-4 0,0-2 0,-3-4 96,7-7 0,-1-7 0,-4-4-8,-10 1 1,-1-4 0,-2-3-1,-3-1 23,-2-2 0,-3-2 0,-2-2 0,-4-1-230,-3-3 1,-3-2 0,-3-1 0,1 1 296,0 2 1,0-1-1,-2 1 1,-6 3-23,-10-8 0,-6 2 0,-5 6-67,-11-4 1,-10 14 126,0 20 0,-7 10 0,-1 7-60,8 5 0,-1 6 0,-1 3 0,2 4 45,-3 4 0,1 4 0,1 4 0,1 0-9,7-5 0,1 1 0,1 1 0,2 2 0,2 0-36,-1 9 0,3 2 0,3 0 0,1-1 30,-5 6 0,3-1 0,10 0 30,12-8 0,8-1 0,5-4-15,15 8 0,10-9 72,-1-17 0,6-5 1,3-5-238,4-3 0,2-5 0,0-5 0,0-6 0,0-5 0,-2-5 50,-2-4 1,-3-6 0,-4-2 69,-5-4 0,-4-4 0,-5-1-30,-4-3 0,-5-1 0,-5 0 343,-4 5 1,-3 1-1,-6 1-283,-8 1 0,-6 1 0,-4 5 60,-17-2 0,-7 7-60,4 10 0,-3 4 0,-3 6-60,-2 8 0,-2 5 0,0 5 30,0 1 0,0 5 0,2 4-30,2 4 0,3 5 0,4 4 30,5 3 0,5 3 0,3 1 30,3-8 0,2 1 0,8 1 0,9 3 0,6 1 0,7-3 15,11 3 0,10-6-45,2-7 0,6-3 0,1-4-46,1-5 1,0-4 0,2-4-45,4-4 0,0-5 0,-3-5-90,7-8 0,-8-9-180,-9-15 1,-8-7 314,-6-2 0,-12-2 45,-12 11 0,-8 0 0,-4 2 135,-9-11 0,-9 7-15,3 17 0,-6 5 0,-1 6-60,0 5 0,-2 5 0,1 8-90,2 9 0,0 7 0,5 4 120,7 3 0,3 4 0,3 2-30,-1 5 0,4 3 0,9 0-30,13-4 0,7 0 0,4-2 60,11 13 0,10-9-60,-2-21 0,7-5 0,0-3 30,4 3 0,1-3 0,-2-6-90,-7-11 0,-1-6 0,-1-2-28,-1-2 1,-2-3-1,-6-4-2,-8-9 0,-7-4 0,-1-2 30,1-6 0,-2-1 0,-6 0 60,-8 1 0,-6 1 0,-3 2-120,-2 0 0,-5 2 0,-4 4 60,-2 8 0,-5 4 1,-3 7-1,-6 5 0,-4 8 0,1 9 89,2 10 1,1 9 0,2 4-30,-2 8 0,3 5 0,5 4-66,10-8 1,4 3-1,2 1 1,2 0 65,-1 12 0,4 0 0,9-2 60,11-6 0,7-2 0,5-3-147,3-3 0,3-4 0,5-5 27,5-5 0,4-7 0,1-4-16,0-7 1,2-4-1,-4-7 1,9-14 0,-6-11-90,-10-9 0,-8-9 105,-11 12 0,-4-3 0,-8 0 60,-10-6 0,-8-1 0,-4 2-60,2 6 0,-2 1 0,-5 2-60,-7 0 0,-6 2 0,-1 8 45,-15 8 1,-1 15-1261,4 15 1,4 15 1304,21 2 0,3 7 0,3-1 0,-2 0 0,5 0 0,8-1 0,0 1 0</inkml:trace>
  <inkml:trace contextRef="#ctx0" brushRef="#br1" timeOffset="112397">15581 8937 19946,'-9'10'-2789,"-10"-1"-899,-21-9-2158,-10 0 5846,16 0 0,1 0 0,-2 0 0,0 0 0</inkml:trace>
  <inkml:trace contextRef="#ctx0" brushRef="#br1" timeOffset="112923">14718 8956 7623,'-29'0'3148,"0"0"0,-13 0-1709,5 0-449,18-9-181,8 7-89,2 2 89,9 2-179,18 7-270,21-9-315,-6 4 0,4 1 15,-1-4 0,3-2 0,1 3-876,5 5 0,1 4 1,3-3 837,-3-4 1,2-1-1,2-1 1,0 2-23,-6 2 0,0 2 0,2 0 0,0 1 0,1-3 36,4 0 0,2-2 0,0-1 0,1 1 0,0 1-452,-7 1 1,1 0 0,-1 1 0,1-1-1,0 1 1,0-2 430,-1 0 0,1-1 0,0-1 0,0 0 0,-1 0 0,0 1-140,7 0 1,0 0 0,0 0-1,-1 0 1,-2-1 124,3 0 0,0 0 0,-3-1 0,-2-1 90,4 0 0,-4-2 0,-5 1 315,-2 0 0,-8 0-46,-6 0-179,-19 9 1351,-27 2-1441,-4 0 0,-4-6 0,-4-2-90,0 2 0,-1-1 928,-16-3 1,-2 0-929,-4 4 0,-3-1-60,9-3 0,-2-2 0,-1 1 60,9 0 0,0-1 0,-2 1 0,0 1-390,-7 2 1,-1 1 0,-1 1 0,0 0 366,0 0 1,0 0-1,0 0 1,-1 2 22,-1 2 0,-1 1 0,1 0 0,1 0-278,7-2 1,1 0 0,1-1 0,1 1 127,-5 2 0,1 1 1,5-4 104,-2-6 0,10 0-45,15 6 90,42-14 0,19-4 0,-7 7 0,3 1 0,3 0-199,2-2 0,4 0 0,1 0 0,-1 0-161,-2 0 0,1 0 0,-1 0 1,0 0-766,0 2 1,0 0 0,-1 1-1,-2-1 1382,4 0 0,-3 0 0,-4 1 0,-1 1 0,-6 2 0,3-1 0</inkml:trace>
  <inkml:trace contextRef="#ctx0" brushRef="#br2" timeOffset="116563">15091 7976 10501,'-50'0'4677,"2"0"-3867,17 0-720,3 0 180,9-9 359,8 7-179,28-6-270,33 8-45,0 3 0,7 2-15,-10 1 0,2 1 0,4 0-949,-3 0 1,3 0 0,2 1-1,0 0 865,-8 0 0,0-1 0,1 1 0,1 0 0,0 1-21,-4-2 0,0 1 0,1 1 0,1-1 0,-1 0 0,-1 0-474,9 0 0,0 1 0,-1-1 1,0 0-1,-1 0 459,-2 0 0,0 0 0,-1 0 0,0 0 0,-1-1 0,8 1 0,-2 0 0,0-1 0,-2-2-139,-8-1 0,-2-1 0,0-1 1,-3 0 198,3 2 0,-3-1 0,-3-1 209,1-2 1,-6 0-360,-3 0 2044,-19 0-1954,-62-9 0,22 4 0,-3-1 60,-8 3 0,-4-1 0,-2 0 214,0-1 0,-1-1 0,-2 0-297,8 3 1,0 0-1,-2 1 1,0-1 44,-3 0 1,-1 1-1,-1-1 1,1 0-68,-3 1 0,0-1 0,0 1 0,1 1 67,3 0 1,0 1-1,1 0 1,0 1-113,-10-1 0,0 0 0,6 0 633,2 0 0,7 0-633,-4-9 90,72 7 0,21 2 30,-10-3 0,5 0 0,3 0-48,-5 2 0,5 1 0,1 1 0,1-1 0,0 0-641,1-1 1,2-1 0,0 0 0,0 0 0,0 0-8,1 2 1,1-1-1,0 1 1,0 0-1,-2-1 666,7-1 0,0 0 0,-3-1 0,-4 1 0,-6 2 0,-3 0 0,-5 0 0,-1 0 0,0 0 0</inkml:trace>
  <inkml:trace contextRef="#ctx0" brushRef="#br2" timeOffset="118526">22872 8466 16707,'-38'5'240,"-1"-1"0,-1 9 0,0 2-285,-5 0 0,0 3-90,5 6 0,2 0-404,-12-2-361,31-5-179,47-17 719,24-17 405,-12 7 0,-1-2 135,-7-7 0,-3-1 629,10-2 181,-22 4-811,-44 34 1,-16 12-135,18-6 0,-2 2-135,-4 1 0,-4 2 1,5-1-766,3 0 0,6-2-6700,11 4 7555,29-28 0,-3-2 0,10-6 0</inkml:trace>
  <inkml:trace contextRef="#ctx0" brushRef="#br2" timeOffset="118659">22205 9191 12410,'-33'32'326,"0"-1"0,-1 0 0,1 1 0,0-1 0,-7 7 0,0-1 1,1 0-1,-1-1-686,2-1 0,1 0 0,0-1 1,1-1-1689,-5 7 1,2 0-1,2-2 2048,5-4 0,3 0 0,3-4 0,3-2 0,5-4 0,-9 11 0</inkml:trace>
  <inkml:trace contextRef="#ctx0" brushRef="#br2" timeOffset="118834">21402 9681 14459,'-20'33'107,"1"0"1,-1-1 0,2 6 0,1 1 0,2 0-468,-6 12 1,3 0-1404,-1 0 1,9-4-757,18-19 1,9-6 2576,35-4 0,-4-21 1,4-5-1</inkml:trace>
  <inkml:trace contextRef="#ctx0" brushRef="#br2" timeOffset="118951">21892 9583 11131,'-32'19'701,"0"0"1,0 0-1,-2 3 1,0 1 0,1 2-1377,-9 11 0,2-1 675,4-4 0,7-3 0,9 1 0,11-21 0</inkml:trace>
  <inkml:trace contextRef="#ctx0" brushRef="#br2" timeOffset="119142">22774 8211 17067,'-50'-8'-6206,"10"-29"6206,21-7 0,10 3 0,9 15 0</inkml:trace>
  <inkml:trace contextRef="#ctx0" brushRef="#br2" timeOffset="119292">22891 7800 14549,'-42'10'143,"0"0"1,0 0 0,1 0 0,1 0 0,1-1-504,-13-2 1,4-4-1371,11-3 0,6-8-1149,8-13 1,9-6 2878,20-8 0,4-2 0,-12-17 0,28 10 0</inkml:trace>
  <inkml:trace contextRef="#ctx0" brushRef="#br2" timeOffset="119376">22794 7114 8252,'38'-30'-20,"0"1"0,-3 11 0,2 1 0,-2 2 0,-4-1 0,-1 2 0,5 5 0,0 0 0</inkml:trace>
  <inkml:trace contextRef="#ctx0" brushRef="#br2" timeOffset="119509">23597 6585 10861,'-30'-26'-1080,"0"1"1,0-1 0,-7-12-1,5-4 1080,13 4 0,3-3 0,3 4 0,2 7 0,2 2 0,5-3 0,0 1 0</inkml:trace>
  <inkml:trace contextRef="#ctx0" brushRef="#br2" timeOffset="119603">23557 5840 10501,'-48'-3'-252,"-1"0"0,0 0 0,2 3 0,1 0 1,0-2 251,1-6 0,1-2 0,4 2 0,2 6 0,5 0 0,-11-16 0</inkml:trace>
  <inkml:trace contextRef="#ctx0" brushRef="#br2" timeOffset="119742">23499 5134 12930,'-52'-9'-414,"1"-1"0,-1 1 0,1 2 1,1 1-1,0-3-1265,2-1 0,1-2 0,3-3 1679,-4-13 0,7 0 0,-5-1 0,38-14 0</inkml:trace>
  <inkml:trace contextRef="#ctx0" brushRef="#br2" timeOffset="119842">24067 4370 9332,'0'0'0</inkml:trace>
  <inkml:trace contextRef="#ctx0" brushRef="#br2" timeOffset="119976">25478 4350 15268,'-35'11'-1368,"0"0"1,-6-2 0,15-11 0,26-7 0</inkml:trace>
  <inkml:trace contextRef="#ctx0" brushRef="#br2" timeOffset="120084">26694 4684 10771,'0'0'0</inkml:trace>
  <inkml:trace contextRef="#ctx0" brushRef="#br2" timeOffset="120209">27909 4782 11490,'32'19'-990,"-29"-8"1,40-2 0</inkml:trace>
  <inkml:trace contextRef="#ctx0" brushRef="#br2" timeOffset="120326">29457 5644 6903,'0'0'0</inkml:trace>
  <inkml:trace contextRef="#ctx0" brushRef="#br2" timeOffset="120609">29927 7094 12570,'-17'37'247,"1"-1"0,-1 0 1,-4 13-1,3 0-187,9-12 0,2 2 0,3-2-308,6 14 1,5 1 277,0-6 0,3 4 0,4-3-813,6-2 1,4-3 0,-1 2 917,-5-6 0,-1 1 0,1 0 0,1 0-68,3-2 1,1 0-1,-1-1 1,-2 2-1,-2 0 1,-2 2-1,-2-1 1,-1 1-38,3 9 0,-3 0 0,-3 1-30,0 4 0,-4 1 0,-4-1-253,-8-9 0,-3-1 0,-3 0-197,1 5 0,-1 0 1,-6-4-1590,-4-8 0,-5-4 0,-3-2 2039,-4 0 0,-4-1 0,4-4 0,4-4 0,1-3 0,-2-6 0,1 0 0</inkml:trace>
  <inkml:trace contextRef="#ctx0" brushRef="#br2" timeOffset="120810">25576 9015 16618,'-40'0'-23,"0"0"1,0 0-1,-4 1 1,8 7 111,12 11 1,11 7-1814,25 8 1,13 4 943,-4-1 1,4 3-1,1 1-727,0-6 1,1 1-1,2 1 1,-2 1 1506,2 4 0,-1 1 0,-1 0 0,-2-4 0,-2-3 0,-2-4 0,-2 1 0,3 10 0,0 1 0</inkml:trace>
  <inkml:trace contextRef="#ctx0" brushRef="#br2" timeOffset="120951">25478 11053 14449,'-39'30'10,"-1"-1"0,1 1 0,0 0 0,0-1 0,-2 1 0,0-1 0,-1 1 0,1-1 0,1-1-1684,-6 5 1,1 0-1,0-1 1,0-1-104,2-3 1,0-1-1,2 0 1,3 0 1776,1 3 0,4 0 0,3-3 0,-2-5 0,7-3 0,8 7 0</inkml:trace>
  <inkml:trace contextRef="#ctx0" brushRef="#br2" timeOffset="121076">24478 12405 16535,'-42'22'-373,"0"0"0,1 0 1,-1 0-1,2-4 1,0 1-1,1-2 1,1 0-2027,-7 4 0,2 0 1,2-4 2398,-6 0 0,5-5 0,-6-4 0,31-8 0</inkml:trace>
  <inkml:trace contextRef="#ctx0" brushRef="#br2" timeOffset="121184">22733 11974 13199,'-50'-3'0,"-1"-1"0,0 0 0,10 2 0,1-1 0,-1 0 0</inkml:trace>
  <inkml:trace contextRef="#ctx0" brushRef="#br2" timeOffset="121394">20363 11073 8530,'-11'-38'0,"0"0"0,2 7 0,1 1 0</inkml:trace>
  <inkml:trace contextRef="#ctx0" brushRef="#br2" timeOffset="121634">20049 7016 8612,'0'0'0</inkml:trace>
  <inkml:trace contextRef="#ctx0" brushRef="#br2" timeOffset="121759">19814 5938 6723,'0'0'0</inkml:trace>
  <inkml:trace contextRef="#ctx0" brushRef="#br2" timeOffset="121892">20755 4703 5824,'0'0'0</inkml:trace>
  <inkml:trace contextRef="#ctx0" brushRef="#br2" timeOffset="122134">21735 4096 10951,'11'0'539,"-2"0"-269,-9 0-450,0-9 990,0-28 629,17-15-765,-11 5 1,1-2-1080,7 4 0,1-2 465,-10 9 0,-2-1 0,-1 1-375,6-4 0,-7 1-899,-21-8 0,-12 5 584,-10 11 0,-8 5-510,3 4 1,-4 2 0,-2 0 1139,13 4 0,-1 1 0,0 0 0,4 2 0,-12-3 0,5 1 0,13-1 0,1 1 0</inkml:trace>
  <inkml:trace contextRef="#ctx0" brushRef="#br2" timeOffset="122351">23950 2704 7803,'36'-14'-360,"0"0"0,-3 3 0,-1 0 360,-6-3 0,-4 0 0,2 3 0,2 2 0</inkml:trace>
  <inkml:trace contextRef="#ctx0" brushRef="#br2" timeOffset="122476">26400 2567 10681,'14'25'-360,"0"0"0,14-3 0,1-5 1,-1 3-1,16-11 0</inkml:trace>
  <inkml:trace contextRef="#ctx0" brushRef="#br2" timeOffset="122594">29418 3410 8072,'0'54'0,"0"-10"0</inkml:trace>
  <inkml:trace contextRef="#ctx0" brushRef="#br2" timeOffset="122726">30339 4782 10591,'-17'32'0,"1"1"0,3-7 0,0 0 0</inkml:trace>
  <inkml:trace contextRef="#ctx0" brushRef="#br2" timeOffset="122892">28927 7839 17440,'2'42'-458,"0"0"1,0 0 0,-1 0 0,15-1 0,7 0-1,1-2 1,-4-3 0,-1 9 0,2-6 0,22-8 0,1-1-1</inkml:trace>
  <inkml:trace contextRef="#ctx0" brushRef="#br2" timeOffset="123009">30398 9544 12325,'0'49'-640,"0"1"0,0-1 1,-3-1-1,0-1 1,0-5-1,2-2 0,0-6 1,-8 19-1</inkml:trace>
  <inkml:trace contextRef="#ctx0" brushRef="#br2" timeOffset="123159">29672 10171 11131,'-30'9'60,"-1"0"0,1 3 0,4 6-105,8 13 0,5 6 90,-3 2 0,4 2-1080,8 11 1,6 3 811,6 1 0,4-3 0,-6-19 0,3-3 1,4-5-1,0 0 0</inkml:trace>
  <inkml:trace contextRef="#ctx0" brushRef="#br2" timeOffset="123352">28320 11837 12750,'-13'46'-423,"0"0"0,0-1 0,-3 0 1,-1-1-1,2-4 0,3-1 0,0-4 1,-1-9-1,0 0 0</inkml:trace>
  <inkml:trace contextRef="#ctx0" brushRef="#br2" timeOffset="123526">26850 12229 10804,'-12'45'-304,"0"0"0,-1 0 1,1 0-1,0-1 1,1 6-1,1 0 1,0 1-1,1-2 1,1-5-1,0 4 1,2-4-1,1-1 1,2-2-1,0 0 1,0-1-1</inkml:trace>
  <inkml:trace contextRef="#ctx0" brushRef="#br2" timeOffset="124515">23029 10975 11850,'0'48'135,"-11"-16"0,-5 3-90,-6 9 0,-6 1-2396,-1-4 1,-5 2-1,-1 0 2351,5-8 0,-1 1 0,1 0 0,1-4 0,2-1 0,2-2 0,1-2 0,-7 8 0,1 0 0</inkml:trace>
  <inkml:trace contextRef="#ctx0" brushRef="#br2" timeOffset="140155">24734 6918 9602,'-20'-9'5037,"9"7"-4228,2-7-449,9 9-450,0 9 0,-17-7-1079,-5 16-1305,-5-13 1,-3 0 2473,4 9 0,0 1 0,-15-2 0,15 4 0</inkml:trace>
  <inkml:trace contextRef="#ctx0" brushRef="#br2" timeOffset="140303">24361 7212 12210,'-29'5'-2834,"-1"1"1,-20 2 2833,11-8 0,19 0 0,12 0 0</inkml:trace>
  <inkml:trace contextRef="#ctx0" brushRef="#br2" timeOffset="140459">24557 6683 12570,'-39'-31'540,"8"3"-2339,3 0 1799,26 6 0,-4 2 0,14 12 0</inkml:trace>
  <inkml:trace contextRef="#ctx0" brushRef="#br2" timeOffset="140602">24871 6173 11311,'-40'-20'-1125,"10"-8"1,10 15-1,12-4 1</inkml:trace>
  <inkml:trace contextRef="#ctx0" brushRef="#br2" timeOffset="140726">24949 5879 7713,'-50'11'-480,"19"-2"0,14-9 0</inkml:trace>
  <inkml:trace contextRef="#ctx0" brushRef="#br2" timeOffset="141003">25616 7369 14279,'-29'0'180,"7"-9"-3868,3 7 3688,10-7 0,9 9 0,0 0 0</inkml:trace>
  <inkml:trace contextRef="#ctx0" brushRef="#br2" timeOffset="141142">25792 7761 12480,'0'11'-1575,"9"-3"1,-7-8 0,7 0 0</inkml:trace>
  <inkml:trace contextRef="#ctx0" brushRef="#br2" timeOffset="141251">26007 7584 8882,'-10'-11'0,"1"3"0</inkml:trace>
  <inkml:trace contextRef="#ctx0" brushRef="#br2" timeOffset="141394">26203 7075 9781,'-30'-37'-1020,"10"21"1,12-10 0</inkml:trace>
  <inkml:trace contextRef="#ctx0" brushRef="#br2" timeOffset="141667">26615 6075 10591,'-20'-9'-2878,"10"7"989,36-6 1889,26-1 0,-6 7 0,-2-7 0</inkml:trace>
  <inkml:trace contextRef="#ctx0" brushRef="#br2" timeOffset="141935">26733 6212 7713,'39'-11'-390,"-17"3"0,-5 8 0</inkml:trace>
  <inkml:trace contextRef="#ctx0" brushRef="#br2" timeOffset="142101">26792 6546 11490,'28'10'-630,"2"-1"1,-8-9-1,-4 0 1</inkml:trace>
  <inkml:trace contextRef="#ctx0" brushRef="#br2" timeOffset="142235">26831 6781 12480,'-31'0'1889,"3"-9"-6477,17-2 4588,2 0 0,9 3 0,0 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13:29:10.37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22441 3802 8882,'-31'-20'3778,"3"0"-3239,8 1 1,1-1-360,-10 1 0,-10-1 0,-2 9-90,9 2 0,-2 1-422,4 2 1,-1 1 376,-7-1 0,-2 1 45,1 0 0,-1 1 0,-3 4 0,-1 0-451,0 0 0,-1 0 451,0 0 0,1 0-45,-5 4 0,2 1-45,6 0 0,1 1 0,-4 3 0,1 1-261,8 0 0,0 0 261,1 3 0,1 2 0,8 0 0,0 1 0,-4 3 0,1 1-112,7 0 1,1-1 111,-4 1 0,0-1 0,0 1 0,0 0 0,4-1 0,-1 1 0,-7 0 0,-1-1 0,4 1 0,0-1 281,-4 1 1,-1-1-282,1 1 0,-1 0 0,1 0 0,0-1 276,3-4 0,2 0-276,0 4 0,0-1-89,-24 4 178,6 15-89,18-18 0,1 1 286,2 4 1,2 2-287,0 3 0,-1 1 0,1 4 0,-1 0-152,0-4 0,1 1 197,3 2 0,1 1-45,-4-5 0,1 1 0,7 3 0,1 1 45,-5 1 0,1 0-45,4 4 0,1 1 90,-1 3 0,0 1-471,0-9 1,0 2 380,4 9 0,2 1 0,-1-6 0,1-1 45,3 4 0,2 1 0,-2 3 0,2 0 0,2-8 0,3 0 0,6 8 0,4 0 0,3-2 0,3-2-489,6 1 1,3-1 443,-6-15 0,0 0 0,2 0 30,-1 0 0,0 1 0,2-2 0,4 0 0,1-2 0,0 1 0,0-1 0,-1 1 0,1-2-30,0-1 0,-1-1 0,1-2 0,16 5 0,0-2 45,0 1 0,0-2-21,-4-7 1,0-2-70,3-3 0,-1-2 45,-6-4 0,-1-2-5,3-2 0,1-2-40,-4 2 0,-2-2 138,-2-7 0,-2-1-48,0 4 0,0-3 0,-4-9 0,-2-3-90,-2 1 0,-2-1 45,1 0 0,-2-2 0,-2-5 0,-3-2 45,2 0 0,0-1-90,0-4 0,-1-2 45,1-7 0,-1-1 92,1 0 0,-1-1-92,1-4 0,-1 0 0,0 0 0,2 0 45,2-1 0,2 2-135,-6 2 0,3 3 135,6 3 0,1 1-90,-5 0 0,2 2 90,2 6 0,2 1-24,0-4 0,-1 0-66,0 4 0,1 2 90,3-2 0,2 1-56,-1 3 0,1 2 11,0 3 0,0 3-45,3-3 0,0 5 90,-7 9 0,-1 0 72,4-6 1,0 0-163,-5 7 0,0 1 45,21-5 45,-21 0 0,-1 2 44,22 6 1216,0-7-1125,-2 9-90,-9 0 0,0 0 90,1 0-90,-10 0 629,-2 0-539,-8-8 425,0-12-605,-1-2 0,-8-15 0,7-2 0,-16-11 90,2 21 0,0-1-469,-3-3 1,-2-1 423,1-5 0,0-1 45,1 0 0,-2 0 45,-5-8 0,-5 0 0,-3 3 0,-3 0-135,-5 0 0,-6 1 45,-8 3 0,-4 4-647,12 13 0,-2 1 0,-2 2 422,-2 3 0,-3 1 0,0 2-450,-2 1 0,-1 1 1,1 1-1871,0 1 1,-1 1 0,1 3 2499,-17 0 0,3 3 0,20-1 0,3 1 0,-13 4 0</inkml:trace>
  <inkml:trace contextRef="#ctx0" brushRef="#br0" timeOffset="1048">23812 5487 15808,'-39'-19'1889,"-9"8"-1799,-2 2-741,17 8 0,-1 2 786,-5-1 0,-1 0-45,-4 0 0,-1 0 0,-8-1 0,-1 2-45,4 6 0,0 3-15,12-4 0,-1 1 0,0 2-30,3 5 0,0 3 0,0 0-479,-4 2 0,1 0 0,0 2 479,2 1 0,1 1 0,0 1 0,0 4 0,0 1 0,1 2 0,2 0 0,0 2 0,1 1-261,2 1 1,0 1 0,1 1 260,-1 4 0,1 1 0,1 2 0,3 0 0,2 2 0,1 1 30,1 1 0,1 1 0,3 2-409,5-10 0,2 0 0,1 1 0,1 0 379,-3 8 0,1-1 0,2 2-23,4-9 1,2 2 0,0-1-1,-1 0 23,-1 8 0,0-2 0,4 1-30,5 3 0,5-1 0,1 0-139,1-2 0,1-1 0,3-2 109,5-6 0,2-1 1,3-1 29,4 3 0,3 0 0,0-2 30,-3-8 0,0-2 0,2-1-30,5 4 0,2 0 0,0-3 30,-3-5 0,0-3 0,1 1 0,1 0 0,1 1 0,2-4 30,0-4 0,2-4 0,-1 2-30,-2 1 0,-1 2 0,2-4 26,0-4 0,2-2 0,-1-1-86,-2 1 0,-1 0 1,0-1-76,15 0 0,0-4 45,0-8 0,-1-5 0,-3-2 0,-2-4 475,-3-10 0,-1-5-385,-11 7 0,-1-1 0,-1-2 0,-3 0 0,-2-2 0,1-1 92,2-1 1,0-1-1,0 0-122,-2 1 0,-1-1 0,-1 0 30,-1 0 0,-2 0 0,2 1 81,1 2 1,1 1 0,-1-1-82,-4-2 0,-1-1 0,0 2 511,9-10 0,1 1-466,0-3 0,-4-1 45,-9 1 0,-1-1-227,8 4 0,-2 0 272,-11-8 0,-1 0-45,9 4 0,0-1 0,-11 7 0,-1-1 0,-1 0 59,1 2 1,0 1 0,-1-2-30,-2-4 0,-1 0 0,-2 0 0,0 2 0,-1 1 0,-1 0 105,3-16 0,-4 1-91,-9 1 1,-4 0-75,6 16 0,-1 2 0,-4 0-30,-6 1 0,-3 1 0,-1 0-16,1-6 1,1-1 0,-3 3 45,-2 5 0,-3 2 0,0 1-90,1-1 0,0 0 0,-2 3-30,-3 2 0,-2 2 0,-1 3-270,1 4 0,0 3 1,-1 1-602,-2 1 1,-1 1 0,1 2 930,-13 2 0,4 4 0,16 1 0,3 2 0,-5-1 0</inkml:trace>
  <inkml:trace contextRef="#ctx0" brushRef="#br0" timeOffset="2147">25419 3096 11490,'-48'-5'1439,"0"-1"0,-1-3 1,-2 1-1260,10 3 0,-1 2 0,-1 0-1013,0-1 0,1 0 0,-2 1 953,-1 0 0,-1-1 0,0 2 0,0 2 0,0 0 0,1 0-30,4 0 0,2 0 0,-1 0-1,-2 2 1,0 1 0,2 1-108,-6 0 0,1 3 63,-3 6 0,0 2-45,4 0 0,1 1 45,3 2 0,-1 3-45,10-3 0,-1 1 0,-1 0 0,1 1 0,-1 0 0,0 1 30,0 4 0,0 2 0,-1 0 0,-1 2 0,-1 0 0,0 0 0,3-2 0,-1-1 0,4 2 0,4 0 0,3 2 0,0-1-30,-12 6 0,4-1 0,14-4 0,4-1 350,1 0 0,5-1-350,15 22 0,16-24 0,9-2-609,10 1 1,6-2 608,-6-9 0,4-1 0,0-1 0,2 1 0,0 0 0,1 0 0,-9-3 0,0 0 0,1 0 0,0-1-146,0 2 1,-1-1-1,1 0 1,1-1 167,0-1 0,1-1 1,1 0-1,-1 1 0,0 1 1,0 1 0,0 0-1,0-2-45,1-2 1,-1-1 0,0 0-1,0 1 23,10 3 0,-2 1 0,1-1-137,-4-2 0,0-1 1,-2 1 106,-4 0 0,-1 0 0,0-2-147,-3 0 0,1-2 1,-2 0 131,17 3 0,-1-3 45,-16-4 0,1-2 0,0-2-135,15-2 0,0-5 15,-17-2 0,0-3 0,-2 0-60,16-7 0,-4-4 210,-19 2 0,-2-4 0,-1 1-30,10-10 0,-3-3-30,-13 8 0,-3-2 0,-1-1 180,-1 2 0,-1-2 0,-1 0 30,-1-1 0,-1-2 0,-3 1-31,-2 0 1,-2-1 0,0 1 165,2-16 0,-1 1-17,-1 5 1,-6 0-119,-12 4 0,-5 3-135,1 6 0,-6 3-45,-3 8 0,-5 3 0,-2 1-30,0 0 0,-1 2 0,-2 0-210,-6-1 0,-2 0 0,-1 1-350,-4 1 0,-2 2 0,0 0-1509,0 2 0,0 0 1,0 3 2098,-1 3 0,0 2 0,6 1 0,3-1 0,5 3 0,9 3 0,1 0 0</inkml:trace>
  <inkml:trace contextRef="#ctx0" brushRef="#br0" timeOffset="4497">23754 6369 11311,'-18'11'1709,"5"15"-1350,-15-4-539,8 17 180,1-17 90,8-5 0,20-17-359,12-8 179,19-21 269,-10-3 1,-2-8 360,-17 21 0,-11 19-91,-19 2-359,-12 15-449,1 3-3059,1-16 3418,18 12 0,3-25 0,8 9 0</inkml:trace>
  <inkml:trace contextRef="#ctx0" brushRef="#br0" timeOffset="5147">21696 4644 12840,'-30'16'179,"1"-1"1,-12 13-719,4-26 89,26 5-539,28-33 809,7 4 360,15-17 989,-10 0 0,-18 17-269,-3 4-361,-8 27-269,-26 11-630,11 10-1349,-22 1 1709,26-20 0,2-5 0,9-15 0</inkml:trace>
  <inkml:trace contextRef="#ctx0" brushRef="#br0" timeOffset="5755">24851 3429 13739,'-48'0'4947,"7"0"-4677,12 4 0,1 1-90,-13 6-360,2 8 0,10-16 270,19 3-810,27-23 181,16 6 539,-5-3 0,3 0 270,19-8-180,-20 2 539,-12 12 1,-27 34-630,-11-2-270,-2 23-1529,-6-25 1799,26-4 0,-5-18 0,16 0 0</inkml:trace>
  <inkml:trace contextRef="#ctx0" brushRef="#br0" timeOffset="16614">24028 12386 16078,'11'-20'270,"-2"18"-180,-18-4 0,-2 6-90,-9-3 90,1-14 89,-10 15-179,-1-16 90,-9 16 0,0-7-90,-1 1 90,1 6-90,0-7 180,0 9-90,-9 0 0,6 0-90,-5 0 90,7 0 0,1 9 0,-9-7-180,7 15 90,-7-15 90,9 16-90,-9-16 180,6 15-180,14-16 0,0 1 0,-14 15 90,-5-15-180,7 16 90,1-16 0,9 6 90,1-8-90,10 0 0,-1 9 0,1-7 0,-10 16-90,-1-7 90,-1 8 0,-6 1 180,7 8-270,-9 3 180,-1 8-180,10-9 180,2 7 0,8-15-180,1 6 90,-1 1 90,0 1-180,1 9 180,-1-8-90,9 23 0,-6-19 45,11-7 0,1 1-45,-6 10 0,2 9 90,9 2-90,0 0-157,8-21 1,2-1 246,3 13-90,1-13 0,0 1 0,-3 21 45,-2-21 0,0 1-45,-4-1 0,0 0 180,6 22-180,-2-23 0,0 0 180,2 22-135,-2-20 0,1-1 45,10 21-45,-10-21 0,-1-1 45,11 13-45,-10-13 0,0 1 45,9 12-90,1 7 179,-1-9-340,10-8 161,-7 6 90,15-15 90,-16 15-90,16-16 0,-15 16 0,6 3-90,1 1 90,-7 7-90,15-9-90,-16 0 270,16-8-180,-6-3 0,8 0 90,-8-6 0,6 15 0,-16-6 0,8 8-90,-1 0 0,-6 0 90,15-8-90,-7-3 0,9-8 0,1-1 0,-1 1 0,0-1 0,0 1 0,0 0 0,9-10 90,-6 8-135,-14-16 0,0-2 135,23 9-90,-1 0 0,-22-9 0,0 2 0,14 15 0,5-6 90,-7 9-90,-1-1 0,9-8 44,-15-6 1,1-1-45,-2-4 0,-1 0 0,4 0 0,-2 0 90,15 0-90,-9 8 90,0 3-90,0 9 90,1 0-90,8-10 90,2 8 19,0-16-109,-2 7 0,-9-9 0,0 0 162,-9 0-162,-1 0 0,-1 0 0,-6 0 0,15-9 0,-7 7 203,1-16-113,6 8-90,-15-1 0,6-7 0,-9 16 0,1-15 0,0 14 0,-1-14 90,1 6-90,8-8 0,-6-1 0,6 0 0,-8 1 0,-1-1 90,1-8-90,-9 6 0,6-6 0,-14-1 0,5-10 0,1-2 0,-8 13 0,0-1 90,8-12-135,-9 13 0,0-1 45,0-12 0,0 2 0,-9-7 0,7 13 0,-7 5 0,0 0 0,7-14 0,-6 14 0,-1 0 0,7-5 0,-7 2 0,0-1 0,7-3 0,-2 7 0,-1-1 0,-3-10 90,-3-9-90,0 16 0,-7-14 0,8 15 0,-10-8 0,0-9 0,1 7 0,8 8 0,2 1 90,-2-3-135,3 3 0,-1 1 135,-2-2-1,-9-15-178,1 0 89,8 15 44,-2 7 1,0-2-412,0-13 367,-1 12 0,-1-1 0,5 1 0,1-1 0,-1-4 0,0 1 0,0 2 0,1 1 0,-1-5 0,0 2 0,-4 8 0,0 0 0,3-4 0,0 1 0,-17-13 0,13 13 0,1-1 0,-8-21-241,4 25 1,-1 0 240,8-3 0,1 0-230,-19-14 230,20 14 0,-1 0 0,-19-14 0,8-6 0,-8 18 0,10-7 258,-10 15-168,8-6-180,-8 8 90,1 9 573,6-6-573,-15 6 247,15-9-247,-15 9 0,16 3 0,-8-1 0,1 7 0,-2-7 0,-10 9 0,10 9 0,-7-7 0,15 15 0,-15-14 0,15 14 0,-6-15 0,0 7 0,-3 0-1259,-8-7-1169,8 6-7403,3-8 9455,9-8 0,8 6 1,2-7-1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13:03:52.03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21088 9329 16258,'-28'-38'1709,"6"-3"-1709,0 9 0,-2-3 90,8 0 0,0 0-90,-11-8 0,-3-1 45,1 0 0,-1-2-1260,5 9 1,-1-2 0,-1 0 1214,-4 2 0,-2 1 0,-1-2 22,5 5 1,1-2 0,-2 1-1,-1 1 0,-3 2 1,-3 1 0,0 1-1,-1-1 0,-2-2 1,-2-1 0,0 2-1,-2 1-481,-3 2 1,-2 3-1,-1 1 1,0 1 476,9 4 0,0 1 0,0 0 0,-1 1 0,0 2-18,0 1 0,-1 1 0,0 1 0,-1 1 0,1 2 36,-2 1 0,0 1 0,0 1 0,0 1 0,0 0-232,-9 0 1,-1-1 0,1 2 0,-1 2 195,11 2 0,-1 1 0,0 0 0,0 2 0,0 1 18,0-1 0,0 2 0,0 0 0,1 2 0,-1 1-270,-1 3 0,1 1 0,0 2 0,-1 1 0,1 0 288,0 2 0,-1-1 0,0 2 0,1 2 0,1 1-136,0 3 0,0 2 0,1 2 0,0 0 0,1 1 118,2-1 0,0 1 0,1 1 0,0 0 0,1 1 0,2 1 0,0 1 0,0 1 0,2 0 0,0 1 0,1-1 0,2 2 0,-1-1 0,2 1 0,-1-1 19,-4 7 1,-1 0-1,2 0 1,2 0-38,5-3 0,2 1 0,1-1 0,0 0 201,-6 7 1,0 0-1,5-1-231,10-8 0,2 0 1,0-2 630,-6 11 0,1-5-511,-1 0 1891,8-15-1891,2-26 2135,9 0-2405,0-8 1348,0-21-1258,3-2 0,3-5 0,3-12 0,2-4-394,-4 10 0,0-1 1,0-1 483,0 1 0,0 0 0,-1 1 0,-2-1 0,-1 0 0,-1 2-298,-2-10 1,0 2 342,0 8 0,0 4-45,0-2 90,-1 30 90,-25 37 44,11-1 1,-2 5-165,-4 1 0,-2 3 0,-1 2-610,-2 6 0,-1 2 0,2 3 572,4-7 1,2 2-1,-1 1 1,-1 0-23,-3 2 0,0-1 0,-1 1 0,2 1-23,2 0 1,0 2-1,2-1 1,0 0 22,0-6 0,1 0 0,1-1 0,1 0-60,-3 6 0,2-2 0,5-3 647,5 1 0,12-10-677,22-18 0,12-12-300,2-12 0,7-10 1,2-4-195,-8 3 0,2-4 0,2-2 0,1 0 0,1-1-301,-1 2 1,1-1-1,1 0 1,1-1-1,0 0 1,0 0 750,-4 2 0,1-1 1,0 0-1,0 0 0,-1 0 1,-2 2-1,-3 2 1,12-5-1,-4 2 0,-2 1 1,-2 3-1,5-1 0,-1 1 1,0 0-1</inkml:trace>
  <inkml:trace contextRef="#ctx0" brushRef="#br0" timeOffset="25242">3606 9524 13829,'-5'-29'419,"-1"0"1,0-4 0,4-2-375,8-3 0,5-2-45,3-8 0,3-2-230,-3 14 0,3-1 1,2 1 259,5-3 0,2 0 0,0-1-643,-2-2 0,-1 0 0,2 0 733,5 2 0,4 0 0,-2 0-60,-2-2 0,-1-1 0,1 2-207,-1 6 0,1 2 1,0 1 236,-1 1 0,0 2 0,0 2-261,11-5 0,-1 5 396,-4 5 0,-1 5 108,0 5 1,0 4-19,-4 6 0,-1 4-91,0 6 1,1 4-90,-1 6 0,0 3-90,1-1 0,-1 1 90,4 4 0,2-2 719,2-6 1,4-3-810,10-2 0,5-5-45,-12-4 0,1-3 0,3-3-177,-4-1 0,3-3 0,0-1 0,1-1 177,3-2 0,0-1 0,2-1 0,1-1 0,-5 1 0,1 0 0,1-1 0,1-1 0,-2 0-179,2-1 1,-1-1 0,0-1 0,1 0 0,-1 0 178,-5 2 0,0 0 0,0 0 0,0 0 0,-1-1 0,1 0-42,-1 0 1,-1 0 0,1-1 0,-1 0 0,0-1 0,0-1 41,0-1 0,0-1 0,1 0 0,-1-1 0,-1 0 0,0-1-218,6-3 0,-1 0 0,-1 0 1,0-2-1,-1 0 218,-6 3 0,0-1 0,-1-1 0,0 0 0,-1 0 0,-1-1 131,3-2 1,-1 0 0,-1-1-1,-2 0 1,1-1-132,-2 1 0,-1-1 0,0 0 0,-2-1 0,-2 1 0,0-4 0,-2 0 0,-2 0 0,-1 0 0,3-12 0,-2 0 0,-4 1-30,-7 10 0,-2 1 0,-2 1-240,0-19 0,-3 5 37,1-2-7683,-9 15 8174,0 46 0,0-5 0,0 13 0</inkml:trace>
  <inkml:trace contextRef="#ctx0" brushRef="#br0" timeOffset="28231">3939 7800 13739,'-19'-9'2609,"8"24"-2160,-7-2-89,16 35-315,-2-18 0,0-1 45,4 23-45,1-21 0,6-5 45,22-4 90,3-5-135,-3-21 0,-1-9-45,5-26 135,-13 14 0,-3-3-45,-10-6 0,-4 1 89,6-9-89,-26-3 0,-14 32-270,-19-5-719,0 18-5667,11 9 6566,10-16 0,19 14 0,1-16 0</inkml:trace>
  <inkml:trace contextRef="#ctx0" brushRef="#br0" timeOffset="28422">4116 7231 16438,'8'46'944,"-3"-13"1,1 4-901,7 12 1,3 2-75,-6-15 0,0 1 1,0-1-1434,5 14 0,1-2-21,2-7 0,1-4 1484,3 13 0,-3-21 0,-10-21 0</inkml:trace>
  <inkml:trace contextRef="#ctx0" brushRef="#br0" timeOffset="28554">4410 7506 16977,'5'30'120,"1"1"0,-1 3 0,-2-3-6506,-3 2 6386,9-5 0,-7-19 0,7-9 0</inkml:trace>
  <inkml:trace contextRef="#ctx0" brushRef="#br0" timeOffset="28663">4508 7251 14819,'-20'11'-967,"9"6"0,3-14 0,8 5 0</inkml:trace>
  <inkml:trace contextRef="#ctx0" brushRef="#br0" timeOffset="28971">4705 7310 18057,'-1'30'180,"-8"-10"-720,7-3-1709,-7-14-1079,9 14-180,18-15 3238,3 7 1350,19 0 2608,-1 1-720,-9 27-2159,-10-13 1,-3 3-316,-9 6 1,-3 3-715,5 7 0,-2 1 355,-7 1 0,-2 0-338,1-5 0,0 0 203,0-1 0,0-2-135,0-6 0,0-3-2654,-9 5-6116,-2-7 8905,-9-70 0,10 34 0,1-34 0</inkml:trace>
  <inkml:trace contextRef="#ctx0" brushRef="#br0" timeOffset="29231">4959 7329 20215,'-9'53'630,"15"1"-630,5-32-450,29-2-449,10-12 584,-25-18 0,0-6 180,1-3 0,-4-3 135,-10-8 0,-3-1 45,1 1 0,-2 1 315,-8-10-270,-18 19-180,-12 11-540,-12 9 630,-6-8 0,27 6 0,3-7 0</inkml:trace>
  <inkml:trace contextRef="#ctx0" brushRef="#br0" timeOffset="29772">6487 6585 18506,'-10'34'659,"1"1"1,2 7 0,3 1-525,-1-3 0,1 1-135,3 8 0,2 0-522,-1-8 0,0-2 567,0 1 0,0-3 588,0 4-723,0-13 98,0-28-548,0-37 90,0-15 180,-4 7 0,-1-6-416,2 13 0,-1-1 0,0-1 686,-2-9 0,-1-1 0,1 1-60,1 1 0,2 1 0,0 0-15,-1 3 0,-1 1 0,5 4 75,6 1 0,6 6 359,18-5 631,12 37-541,-13 11 1,-2 6 0,6 25-270,-13-14 0,-3 3-135,-10-2 0,-3 0 1779,4 21-2274,-8-10-1115,0-21-4821,0-1 6386,-8-34 0,5 21 0,-5-23 0</inkml:trace>
  <inkml:trace contextRef="#ctx0" brushRef="#br0" timeOffset="30207">6762 6350 20845,'8'28'2429,"-6"-6"-2339,7 6 0,0-8-90,-7-10-360,7-1-989,0-35-900,10-15 810,-1 7 0,3-2-900,3 1 0,3 0 1259,1 0 1,2 3 1405,-5 9 0,0 4 1743,0 3 0,-2 4 989,-1 3-989,-5 18-630,-17 2-719,0 17-630,0-6-90,0 6 427,9-8-966,2-9-631,17-2-89,12-27 899,-8 5 270,5-24 180,-26 7 180,-2-1 180,-27 11-270,-12 3-270,-12 6-1080,-6-9-7735,18 10 8905,2-17 0,17 23 0,2-13 0</inkml:trace>
  <inkml:trace contextRef="#ctx0" brushRef="#br0" timeOffset="30555">7212 5624 17697,'29'16'4857,"1"8"-4542,-10 11 0,-1 6-135,1-6 0,0 2-135,0 7 0,-1-1-374,-4-12 1,0-1 328,1-1 0,-3-2-117,-3 4-1142,8-12-777,-7-10-392,8-35-91,10 2 2339,-8-15 2000,-1 19 249,-2 20-270,-16 29-180,6 12-1125,-6-8 1,-4 1-225,-6 19-90,-3-14-180,0-4-2339,-7-31-4227,7 5 6566,1-29 0,1 7 0,9-4 0</inkml:trace>
  <inkml:trace contextRef="#ctx0" brushRef="#br0" timeOffset="30880">7683 5958 18057,'28'2'539,"3"-13"-449,8-20-225,-23 8 0,-2-2 135,15-16 0,-19-7 0,-1 26 900,-9 14 269,-9 19 181,-2 34-721,-8-10-494,13-7 0,1 1-225,-4 10-809,36-17-1530,5-5-360,-3-18 1,1-7 2788,1-5 0,-3-2 0,5 0 0,-7-11 0</inkml:trace>
  <inkml:trace contextRef="#ctx0" brushRef="#br0" timeOffset="31088">8153 5624 23903,'0'31'450,"9"-3"-540,19-17-270,14-2 360,-14-9 0,3 0 0,-1-1 0,-2 2 270,14 7 0,-14 12-270,-19 11-675,-11-4 1,-5 2-4242,-9-3 1,-5 0 4391,-9 14 1,-2-3-1,9-19 1,1-2-1,0 2 1,0-1-1</inkml:trace>
  <inkml:trace contextRef="#ctx0" brushRef="#br0" timeOffset="31680">3547 8858 19046,'24'19'539,"0"-1"1,1-2 0,1 1-495,3 10 0,0 2-90,-3-4 0,-2 1-1110,5 3 1,-1 0-375,-7-3 0,-1-2 1607,1 2 1,-2-4-1,0 0 1,-10-4-1</inkml:trace>
  <inkml:trace contextRef="#ctx0" brushRef="#br0" timeOffset="31913">4116 8623 16348,'28'9'3778,"3"10"-3149,8 20-494,-19-10 0,-1 1-135,1 1 0,-1-1-278,-3 0 1,-1-1-623,-1-4 1,0-2-3866,6 7 4765,-10-10 0,-1-11 0,-9-9 0</inkml:trace>
  <inkml:trace contextRef="#ctx0" brushRef="#br0" timeOffset="32071">4371 8427 17067,'15'29'1259,"0"1"1,3 8-1,1 0-1304,1-7 0,-1 1-450,1 11 1,2-1-1125,2-15 0,0-2 1619,-4 5 0,-1-3 0,3-5 0,-5-5 0</inkml:trace>
  <inkml:trace contextRef="#ctx0" brushRef="#br0" timeOffset="32255">4900 8525 20215,'10'29'420,"-1"1"0,5 0 0,1-1-780,-1-4 0,2 0-854,7 0 0,2-2-4903,17 7 6117,-3-10 0,-20-12 0,-10-8 0</inkml:trace>
  <inkml:trace contextRef="#ctx0" brushRef="#br0" timeOffset="32413">5351 8623 19856,'10'48'989,"17"-7"-3418,-6-2-7195,19-10 9624,-1-18 0,-17-3 0,-5-8 0</inkml:trace>
  <inkml:trace contextRef="#ctx0" brushRef="#br0" timeOffset="32581">5899 8466 19766,'0'48'2248,"9"-7"-2608,-1-11 1,4-3-3329,27 6-6143,2-5 9530,-12-22 1,-1-3-1,-4-3 1,2 0-1</inkml:trace>
  <inkml:trace contextRef="#ctx0" brushRef="#br0" timeOffset="32730">6566 8251 20665,'0'30'360,"0"1"0,0 3 0,0-3-2609,0 2-3418,17-5 5667,5-19 0,0-9 0,-5 0 0</inkml:trace>
  <inkml:trace contextRef="#ctx0" brushRef="#br0" timeOffset="32880">7173 7878 21745,'0'39'599,"0"1"1,0-5 0,0-1-1680,3 1 1,3-2-4678,14 8 5757,19-12 0,-15-21 0,2-8 0</inkml:trace>
  <inkml:trace contextRef="#ctx0" brushRef="#br0" timeOffset="34131">3861 9975 8792,'-42'20'5577,"5"-9"-4678,18-3-179,-1-8-180,1 0-361,-1-17 1,9 13-90,-6-40 90,15 11-45,-3 2 0,1-5 90,7-3 0,3 0-180,2-1 0,3-1 90,7-7 0,4 0-803,6 8 0,3 0 698,-9 8 0,1-1 0,1 2-30,11-10 0,0 1 0,-10 11 0,1 0 0,-1 0-406,5-7 1,1 2 405,7 0 0,0 1-257,-7 7 1,-1 2 346,4-1 0,0 2-90,-1 2 0,1 3 44,1 2 1,0 1-45,0-4 0,0 1 45,3 7 0,0 0 90,-3-3 0,0 0-90,3 3 0,2 3 0,-1 2 0,0 1 0,-4-5 0,0 2 0,3 7 0,0 0-142,-7-3 0,-1-1 142,4 5 0,0 0-90,-5 0 0,1 0 45,3 1 0,1-2 0,1-3 0,0 0 0,-1 3 0,1-1 0,4-6 0,-1-1 45,-3 8 0,-1 0-90,1-4 0,0 1 90,-1 4 0,0 0 0,-1 0 0,1 0 0,-4 0 0,1 0 404,10 0 1,3 0-353,4 1 1,2-2-68,-11-3 0,1-3 0,1 1 0,6-1 0,3 0 0,-1-1-30,0-2 0,1 0 0,-1-1-219,0 2 0,1-1 0,-1 1 219,0 2 0,0 1 0,-1 0 0,-4-1 0,-2 0 0,0 1-81,-2 2 0,-1 0 0,0 1 170,15-1 1,-1-1 0,-5-3 0,2-1-60,-12 5 0,1 1 0,-1-3-317,-1-7 1,-1-5-1,2 3 317,9 4 0,2 2 0,-1-3-60,-4-6 0,-2-2 0,3 1 120,5 2 0,2 1 0,0-1-196,-2-2 0,-1 0 0,0-2 76,1-1 0,-1-1 0,0 1 30,-10 4 0,1 2 0,-2-2 0,0 0 30,7-8 0,-2-1 0,0 1-30,0 3 0,0 0 0,-3 0 158,-9 0 0,-2 0 0,0 1 157,10-4 0,-2 2 240,-11 4 1,-2 1-466,0 3 0,0 4 1328,15 1-1328,0-7 1928,-8 7-2018,6-8 1044,-15 8-2213,6 2-2498,-17 1 3667,-3 5 0,-8-5 0,0 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13:30:26.73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4841 5683 12660,'20'0'2248,"-1"0"-1708,10 0 90,1 0-270,0 0-91,8 0-89,-8 0-90,9 0 0,0 0-1079,9 0-5398,2-9 6387,1 7 0,-21-6 0,-13 8 0</inkml:trace>
  <inkml:trace contextRef="#ctx0" brushRef="#br0" timeOffset="8250">6683 5879 9961,'20'0'1529,"8"0"-1439,3 0-90,8-17 180,0 4-180,0-24 90,-8 15 0,-3-6-90,-17 8 0,-2 0 0,-9 9 0,-9 3 0,-11 8 180,-10 0-180,-18 8 900,6 12-406,21 1 1,3 6 89,2 6 1,4 4-360,1-2 0,2 1-215,2 3 1,3-1 168,13 12-179,31-20-810,-8-22 1,5-7-1997,8-11 0,0-8 2806,1-6 0,-3-2 0,-15 8 0,-4 1 0,11-18 0</inkml:trace>
  <inkml:trace contextRef="#ctx0" brushRef="#br0" timeOffset="8400">7448 5722 14279,'0'40'2698,"0"-1"-3057,0 0-3060,8-9 3419,3-1 0,0-18 0,-2-3 0</inkml:trace>
  <inkml:trace contextRef="#ctx0" brushRef="#br0" timeOffset="9503">7428 5742 9691,'-9'22'2429,"7"-5"-2429,-7-17 90,9 0-90,0 9 270,-8-16 0,5 23-90,-5-23-90,8 24 89,0-6 91,-9-8-270,7 12 360,-7-22-90,9 25-90,0-16 0,0 7 0,0-9-90,0 8 89,0-6-89,0 7-90,0-9 360,0 0-360,0 9 0,0-7 0,0 7 0,0-9 90,0 0-90,0 8 90,0-5 0,0 5 90,0 1 180,0 2 0,9 17-270,2 11-1,-2-10 1,1 1 0,0 9 0,0 1-45,0-1 0,0 2-459,-4 7 0,-2 0 459,1-7 0,-1-1-266,-3 0 1,-2-2 265,1-7 0,0-3-45,0 2-270,0-12-89,0-18 269,0-18 695,-9-30-875,8 18 0,0-3-45,-7-18 1,-1-2-309,8 8 1,0-2 652,-5 4 0,-1-2 0,2 0-90,4 7 0,1 1 0,-1-1 90,-2-2 0,-1 1 0,2 1 105,4-9 0,5 6 225,13 0 89,10 15 1,9 26 0,1 0-180,-1 17-90,-9 5 179,-10 9 1370,-11 6-1639,-9-16 180,0 8-360,-1-1 269,-16-6-358,-5 6-271,-26-8-1799,7-9-4047,-7-3 6296,18-8 0,10 0 0,11 0 0</inkml:trace>
  <inkml:trace contextRef="#ctx0" brushRef="#br0" timeOffset="9693">7957 5762 16168,'0'50'-2339,"0"-2"2339,0-18 0,0-10 0,0-12 0</inkml:trace>
  <inkml:trace contextRef="#ctx0" brushRef="#br0" timeOffset="9817">8016 5566 11940,'11'21'0,"-2"-3"0</inkml:trace>
  <inkml:trace contextRef="#ctx0" brushRef="#br0" timeOffset="10743">8428 5762 14189,'-20'-9'90,"9"15"-270,-6-21 180,14 22 90,-5-7-180,8 11 630,17 17 179,-4 2-224,5-6 0,1 0-65,3 26 64,-11-17 1,-2 2-90,-4-1 0,-2 2-225,-1 2 0,-4 2-46,-5 7 1,-3 2-90,1-3 0,-4-1-45,-10 1 0,-2-3-180,5-2 1,-1-5-586,-3-18 0,0-4-1303,-7 4-631,3-64 1799,28 16 1,7-3 249,5-19 1,6-3 649,0 21 0,2 1 0,3 0-417,5-3 0,2 1 0,0-1 657,-6 3 0,-1 0 0,1 1 179,2 2 1,0 0 0,-1 1-5,5-11 1,-2 2 169,-6 3 0,-2 2-181,-5 7 1,-2 2 675,-5-15-183,-8 19-88,0 20 1131,-8 11-1581,-3 26-179,-9-4-180,9 15 971,29-18-1061,15-10 135,-5-14 0,2-3-194,0-2 0,-1-2 239,21-8-180,-2-2 720,-17 0 449,-3 2-179,-8 27-360,-10 12-361,-1 20-179,-9 0 0,0-10-449,0-21-603,9-19-207,10-28 359,12-13 855,-12 11 0,1 1 135,0 2 0,-1 4 810,12-8 269,6 14-449,-15 34-361,15 14-314,-18-11 0,1 1-135,21 10-270,-9-23 1,2-8-1,-8-11 0,0-6 45,8-2 1,-1-3-242,-2-11 0,-3-2 601,-2 5 0,-2-1-102,-3-3 1,-3 1 685,2-9-269,-11 5 360,-9 26-91,0 37-269,-9 9-315,4-1 0,-1 0 688,-14 7-1812,18-4-2747,22-26 3826,21-2 0,-8-9 0,-7 0 0</inkml:trace>
  <inkml:trace contextRef="#ctx0" brushRef="#br0" timeOffset="10900">9976 5585 20935,'39'11'360,"-11"-5"0,1-3-2069,23-21-1464,-22 13 1,-1-3 3172,-3-10 0,-4-1 0,-1 6 0,-3-4 0</inkml:trace>
  <inkml:trace contextRef="#ctx0" brushRef="#br0" timeOffset="11070">10172 5272 21205,'-20'47'1754,"14"-18"0,1 1-1664,0 8 0,2 3-981,2 3 0,2 1 216,-1 0 0,0-1-1378,-1-3 1,2-3 2052,7 12 0,-6-22 0,7-19 0</inkml:trace>
  <inkml:trace contextRef="#ctx0" brushRef="#br0" timeOffset="11200">10348 5624 20665,'0'40'2249,"9"-10"-7826,2-2 5577,8-17 0,-8-2 0,-2-9 0</inkml:trace>
  <inkml:trace contextRef="#ctx0" brushRef="#br0" timeOffset="11433">10623 5468 18327,'8'30'1709,"-6"-2"-360,7 1-90,-9 1-539,0 18-630,0 2-45,-1-20 0,2-1-135,8 12-900,19-4-1798,5-26-7043,15-11 9770,-9-19 0,-17 6 0,-5-5 1</inkml:trace>
  <inkml:trace contextRef="#ctx0" brushRef="#br0" timeOffset="13817">12151 5683 19586,'0'35'749,"0"0"1,0-1 0,0-1-840,0 17-270,0-10-180,0-21-629,18-27 359,4-32 675,0 7 0,4-3-431,-1-4 0,0-1 656,0 0 0,0 4 450,-5 14 0,-1 4 539,9-7-359,-8 52-91,-1 7-359,-12-1 0,-3 3-315,1-3 0,-1-3-45,5 22 0,1-23-1259,19-28-990,1-28 1125,-6 4 0,0-3 899,1-7 0,0-1 405,1 3 0,-2 3 3111,16-10-1312,-12 21-630,-9 44-450,1 16-629,-10-13 0,0 3-135,2 3 0,4-3-45,23 1-585,-15-18 1,2-4-271,7-12 1,2-7-181,0-4 1,0-4 674,1-3 0,-3-3 235,-6-3 1,-4-1 348,-6 3 1,-5-1 945,-4-16 269,-8 10-540,0 10-179,-17 12-180,4 16-181,-16 21-539,10-5 430,8 21-520,11-23-899,37-2-1080,15-20 990,-13-8 0,1-4 359,-4-1 1,-2-4 498,-4-7 0,-2 0 536,-3 7 0,-2 1 1484,16-21 90,-8 26-360,-3 2-629,-17 9-451,6 0-89,-6 0 443,9 0-444,-9 0 1,-3 0 0,-8 0 360,0 0-180,9 0-1,-7 0 91,7 9 90,-9 2-180,0 9-90,0-1-91,0 1-89,0-1-90,0 1 90,0-9-90,0-2 0,0-9 90,0 8-90,0-6 180,0 7 0,0 0 90,0 2-90,0 17 0,0 3-90,0-1-180,0 7 0,0-15 0,0-3-540,9-10-179,10-35-91,12-7 585,-7 1 1,0-3 224,-8 8 0,0 2 45,9-5 0,-4 3 404,-8 5 541,13 5-360,-24 34-1,16 5-179,-16 17-270,7-8-90,-1-3-270,12-17-989,11-2-270,8-27-360,9-4 1394,-27 4 0,-1-3 495,19-18 1260,-10 17 449,-10 5-450,-8 17-359,6 17-631,-14 5-269,14 17 0,-15-8-359,24-3-721,-4-17-179,17-11 90,1-20 809,-10-10 540,-2-1 269,-8-6 451,-9 15-91,-2 3-179,-18 10-90,-2 9-630,-18 0-270,8-9-180,1 7-809,20-6 0,29 8 719,12-9 630,-12 8 0,1 0 808,20-8 91,-21 15 1,-1 5 629,4 11-1124,-7 0 0,-4 4 224,-8 24-539,1-24 0,-2-2-90,-10 15-539,7-19-901,0-20-898,2-28 1753,1 0 0,4-3-494,3-4 0,1-2 1393,4-3 1,2 2 405,-1 11 0,0 4 1438,14-6-87,-19 38-902,-11 13-539,-9 8-450,0-1-180,0-10 90,0-8-1170,26-11 541,7-11 494,-5 1 0,2 1 45,21-2 90,-4 19 269,-16 32-179,-15-4 0,-4 6 0,-5 11 0,-3 3-799,-1-15 0,1 2 0,-2 1 649,-1 7 0,0 2 0,-3-2 0,-5-6 0,-2-1 0,-2 0-475,0 2 0,-2 1 0,-4-5 295,-4-9 0,-3-3 0,-1-4-120,-9 3 0,-2-8 45,6-7 1,2-10 44,6-22 0,5-10 0,0-10 0,5-5-180,3-7 0,8-2-32,7 12 1,6 0 0,5 5 751,14-4 0,10 6-570,-3 8 0,6 2 0,2 5 210,4 8 0,1 4 0,-4 1 0,-1-5 0,-4 2 0,-8 8 0,1 0 0</inkml:trace>
  <inkml:trace contextRef="#ctx0" brushRef="#br0" timeOffset="14268">17639 5487 21295,'0'48'629,"0"2"-2607,0 0-5848,0-11 7826,0-19 0,0-11 0,0-9 0</inkml:trace>
  <inkml:trace contextRef="#ctx0" brushRef="#br0" timeOffset="14392">17619 5193 13559,'14'24'-1547,"1"0"0,15 17 0,-8-10 0,-5-14 0</inkml:trace>
  <inkml:trace contextRef="#ctx0" brushRef="#br0" timeOffset="14609">17815 5507 15718,'11'48'6027,"-2"-16"-5937,-9 5-1,0-26-268,0-2-631,17-18 180,5-10 271,17-12 359,-15 15 0,0 2 719,18-6 361,6 20-451,-9 20-359,-9 10-270,7 9-1169,-15-8-5487,6-12 6656,-8-10 0,-9-9 0,-2 0 0</inkml:trace>
  <inkml:trace contextRef="#ctx0" brushRef="#br0" timeOffset="15017">17149 4821 18327,'-4'38'1349,"-1"0"0,-3 5 0,-3 3-1199,-3-5 0,-3 1 0,-1 2-1204,0 4 1,-2 1-1,-3 2 1076,2-6 1,-4 1 0,0 1-1,1 0-438,-1 0 1,0 0 0,0 1 0,-1-1 212,1 1 1,0-1-1,0 0 1,0-2-383,3-6 0,-1-1 1,1-2-1,2 0-2177,2 2 1,2-1 0,0-6 2761,-21 11 0,26-18 0,3-33 0</inkml:trace>
  <inkml:trace contextRef="#ctx0" brushRef="#br0" timeOffset="15875">18580 4880 20395,'-10'49'1349,"0"0"1,0-1-1,0 2-1199,6-10 0,2 2 0,-3 0-1210,-2-2 1,-3 1 0,1 0 1089,2 2 0,1 0 0,-2-1-30,-4-5 0,-2-1 0,0-2 216,0 8 1,-2-6-1116,-12-3 33,17-18-1293,20-61 990,8 21 0,5-2 408,2-12 1,4 0 985,10 2 0,0 4 1320,-11 10 0,-1 5-601,3 4 1,-2 10 404,4 33-900,-16-6 1,-2 4-360,-3 3 0,-1 1-45,4 0 0,3-4-45,14 4-270,18-14-225,-19-18 1,1-6-223,1-5 1,-1-5 401,5-6 1,-2-4 120,-11 2 0,-3-2 239,-3-2 0,-4 1 1005,-3-2-600,-9 10 439,0 20-439,-18 20 479,5 2-839,-6 6 93,10-8-363,35-10-270,16-1 315,-9-12 0,3-3 135,3 1 0,1 0-187,0-1 1,-2 1 546,-6-2 0,-3 5 454,19 28-4,-20 15-540,-21-11 0,-3 1-180,1-1 0,-1-1-180,-4 19-90,0-26-1169,17-13-361,5-38 945,1 10 1,2-3 371,-4-7 1,-1-1 527,5 4 0,-2 2 1567,8-6 7,-3 12-359,-17 27-451,6 10-629,-15 12-270,7-1-279,0-1-2060,-7-18-5037,16-3 7376,-8-34 0,1 20 0,-2-20 0</inkml:trace>
  <inkml:trace contextRef="#ctx0" brushRef="#br0" timeOffset="15959">19873 5193 14729,'0'-11'-1260,"0"3"1,0 8 0,0 0-1</inkml:trace>
  <inkml:trace contextRef="#ctx0" brushRef="#br0" timeOffset="16108">19873 5193 23274,'49'19'-486,"0"0"0,-1 0 0,3-4 1,0-2-1,-6-9-3652,-12-11 1,-4-7 4137,7-5 0,-4 1 0,-2 5 0,-12-5 0</inkml:trace>
  <inkml:trace contextRef="#ctx0" brushRef="#br0" timeOffset="16293">20285 4938 23274,'-10'38'1109,"0"1"0,0 0 1,0 2-1110,1 12 0,-1 1-1152,0-8 0,0-1-107,4 0 0,1-3-2339,3-11 0,4-3 3598,18 11 0,-7-19 0,5-11 0</inkml:trace>
  <inkml:trace contextRef="#ctx0" brushRef="#br0" timeOffset="17034">20638 5370 24713,'-9'10'1799,"-2"8"-1529,-9 1-270,1 12-90,-1-1 0,0-10-1169,27-11-540,15-18 899,5 1 1,5-4 988,2-6 1,2-3-45,7 0 0,1 1-153,-4 3 1,0 3 871,-4 2 1,-2 7 674,14 31-209,-29 7-421,-10 17-719,-9-2 0,0-18-180,0-10-899,9-29-270,19-21 1169,-9 1 0,3-1-135,12-1 0,0 1 200,-8 0 0,0 1 115,3 8-1,-1 3 1022,2-2-122,-10 29-359,-12 22-450,-8 19-180,-8-9-90,6-13 264,-7-19-983,26-9-270,14 0 989,-3-7 0,3-3-270,3 0 0,2-2 405,-1-7 0,-1-1 45,-7 4 0,-4 1 450,5-4 359,-19 10-269,-9 9-1,-9 17-449,-10 5-90,-3 17-90,2 0-270,38-8-719,23-12 539,-8-12 0,4-5 45,10-5 1,2-3-396,-3 2 1,-1-2 619,5-7 0,-2-3 4,-6 2 1,-5-2 715,4-15 269,-15 3 450,-26 26-359,-17 4-450,3 26 834,-14-6-1194,17 24-540,29-22-495,0-4 1,5-3-1152,11-10 1,2-3 2095,0 1 0,-2-2 0,7-3 0,-15 0 0</inkml:trace>
  <inkml:trace contextRef="#ctx0" brushRef="#br0" timeOffset="45280">5782 7506 14189,'-9'39'1979,"-2"0"-1754,6-11 0,-1 1-1,-3 1 1,1 1-45,2 7 0,1 2-90,-5 0 0,0-1-45,4-4 0,1-1 90,2 2 0,6-4-90,12-10 0,8-3-701,12 2 0,8-5 746,-6-9 0,3-5 0,3 0-90,10 2 0,3-1 0,1-1 22,-15-3 1,0-1-1,1-1 1,0 0-452,1 1 1,0-1 0,1 1-1,-2-2 459,11-2 0,-2-1 0,-1 1-30,-7 1 0,-1 2 0,-2 0-218,10-2 0,-4 1 263,-11 3 0,-5 2-405,8 8-719,-19-7 789,-11 7-520,-9-1 2757,-27-23-1947,3 11 225,-3-13 0,-2-3 812,3 4 0,2 1 1032,-18-7-1529,40 14-1,18 36-359,14-12 0,5 1 45,-13 10 0,0 2-90,6-8 0,0 0 90,-6 11 0,-5 1-135,5 2-180,-5 11-1619,-25-27-6207,-21 1 7916,-21-9 0,15-3 0,0-8 0</inkml:trace>
  <inkml:trace contextRef="#ctx0" brushRef="#br0" timeOffset="47181">8525 8251 13469,'-19'32'2789,"8"20"-2160,-6-36-269,14 29-180,-5-23 180,16-11-360,21-30 0,-9-8 0,1-5-512,8-7 1,1-3 511,-1-3 0,1 1-45,-2 7 0,3 4-7,-2 11 1,0 5 501,22 0 0,-4 25 89,-7 12-359,-1 10 0,-9 10-90,-1-1-180,-10-17 1435,1-5-1345,-1-17 411,1-9-322,-9-10-89,-3-12 90,-8 1-180,0 19 90,-17 4 0,-5 25-179,-17 10 179,8 5 0,3 6-1350,44-20-2697,25-10 4047,7-16 0,2-3 0,-19 8 0,-3-1 0,3-5 0,-1-1 0</inkml:trace>
  <inkml:trace contextRef="#ctx0" brushRef="#br0" timeOffset="47472">9819 7976 16528,'-48'11'2698,"15"6"-2878,-4-14 180,26 14-90,12-6 0,18 0-180,12-2 180,17-9 90,-16 0 180,5 0 180,-26 17 90,-2 14-121,-11 1 1,-5 8 0,-2-1-240,-5 6 0,-2 1-90,1-2 0,-2 3 0,-1-5-135,-7 0 0,0-6-1034,0-8 0,2-6-6297,-8-2 7466,12-22 0,10-9 0,9 2 0</inkml:trace>
  <inkml:trace contextRef="#ctx0" brushRef="#br0" timeOffset="47792">10133 8113 20845,'0'29'360,"0"-7"-360,0-3-90,17-10-810,14-18 540,-7-4 1,2-2 134,-1-1 0,0-1 225,0-6 0,-2-2 270,-2-5 450,6 10-1,-25 20-539,15 11-360,-15 17-360,24-6-3147,-4-2 3687,26-38 0,-24 12 0,2-20 0</inkml:trace>
  <inkml:trace contextRef="#ctx0" brushRef="#br0" timeOffset="47973">10721 7604 20126,'-5'40'539,"1"0"1,3 8 0,0-2-495,-8-10 0,0 0-135,8 8 0,0-1-945,-5-12 1,3-1-1890,10 0 1,4-3 2923,11-6 0,-1-3 0,-3-18 0</inkml:trace>
  <inkml:trace contextRef="#ctx0" brushRef="#br0" timeOffset="48247">11015 7996 20575,'10'-13'1349,"-10"-3"-1079,-11 25-90,-8-18-360,8 25 90,-6-21 180,14 23-90,3-18 0,29 0-90,12 0 0,9-9 45,-22 8 0,1 0 45,1-4 0,-1 1-629,23 4-1800,-4 0-7285,-20 0 9714,-17-8 0,-2 5 0,-9-5 0</inkml:trace>
  <inkml:trace contextRef="#ctx0" brushRef="#br0" timeOffset="48380">11426 7800 20305,'29'0'0,"10"0"-4047,2-18 4047,7 5 0,-26-6 0,-5 10 0</inkml:trace>
  <inkml:trace contextRef="#ctx0" brushRef="#br0" timeOffset="48547">11622 7486 19046,'-20'29'4947,"10"18"-4767,4-13 0,3 2-180,2 12 0,2 2-1261,-1-4 1,0 0-179,0-2 0,0-1-3477,-1-12 1,2-3 4740,8 2 1,-7-13 0,7-17 0</inkml:trace>
  <inkml:trace contextRef="#ctx0" brushRef="#br0" timeOffset="48689">11838 7819 20845,'0'51'2159,"0"-4"-3688,0-16-2969,8-3 4498,3-17 0,0-2 0,-2-9 0</inkml:trace>
  <inkml:trace contextRef="#ctx0" brushRef="#br0" timeOffset="48847">11857 7839 16348,'0'0'0</inkml:trace>
  <inkml:trace contextRef="#ctx0" brushRef="#br0" timeOffset="49464">12132 7839 22194,'0'31'270,"0"-3"-360,0-9-90,17 1-539,5-9-541,17-2 631,-8-27 449,-3-4 180,-17-5 0,-3-2 630,3-6 179,-11-2-359,-11 28-360,-8 9-450,-1 0 360,1-9 0,8 7-90,20-6 0,12 8 90,27 0 180,-6 0 630,6 0 179,-18 17-179,-2 5-361,-8 17-179,-1 9-180,1-15-90,-9 12-270,6-32-449,-14 5-361,14-36 361,3-12 449,10-11 270,1 1 450,-3 21 539,0 10 0,-15 18-89,13 10-450,-24 3-360,16 15-90,-16-15 0,16-2-180,1-3-900,3-15-1078,6 7-4679,-8-9 6837,-1 0 0,-8 0 0,-2 0 0</inkml:trace>
  <inkml:trace contextRef="#ctx0" brushRef="#br0" timeOffset="49708">12053 7486 21924,'0'0'0</inkml:trace>
  <inkml:trace contextRef="#ctx0" brushRef="#br0" timeOffset="59874">14386 7898 16258,'-51'9'1439,"12"10"-1529,11 12 90,8-1 0,27-2-90,15-17 180,19-2 90,7-26-180,-17-5 450,-12-9-181,-10-6-89,-9 33-270,-27-11-90,3 23-2428,-15-8-2429,11-17 5037,26 4 0,-5-7 0,16 12 0</inkml:trace>
  <inkml:trace contextRef="#ctx0" brushRef="#br0" timeOffset="60060">14836 7506 17787,'11'-11'3238,"-2"11"-2878,-18 20-270,-2 19-90,6-3 0,-1 4-45,-3-4 0,1 2-883,5 10 0,4 0-331,2-12 0,3-2-1264,-1-4 1,3-2 2522,11 12 0,-10-21 0,-9-10 0</inkml:trace>
  <inkml:trace contextRef="#ctx0" brushRef="#br0" timeOffset="60202">14640 7800 17967,'18'-28'2338,"30"14"-3103,-14 2 1,4-2-2513,-2 7 0,4 1 0,-1 0 3129,2-1 0,0-1 0,-3 1 0,2-3 1,-4 0-1,-5 6 0,-1 0 0</inkml:trace>
  <inkml:trace contextRef="#ctx0" brushRef="#br0" timeOffset="60581">16678 7663 17967,'-19'10'3778,"26"-1"-3599,23-9-179,-1-3 0,3-2-360,7-4 1,1-2-1125,-1 1 0,0-2-2519,-3-6 0,-2-1 4003,-3 8 0,-4 0 0,4-8 0,-14 10 0</inkml:trace>
  <inkml:trace contextRef="#ctx0" brushRef="#br0" timeOffset="60780">16933 7329 18416,'-19'-8'4228,"8"32"-3778,2 17-360,8 1 0,2 5-60,-1-9 0,0 2 0,0 0-662,0 0 0,0 0 0,0 0 2,0 0 0,0-1 1,0-1-2115,0 9 1,0-4 2815,0-12 0,0-4 0,0 2 1,0-21-1</inkml:trace>
  <inkml:trace contextRef="#ctx0" brushRef="#br0" timeOffset="62397">17188 7761 21295,'0'48'2878,"0"-7"-2878,0 7 0,0-26-719,0-5-271,18-61 180,-5 18 1,4-2-271,11-12 1,3-1-135,1 0 0,6 6 764,12 15 0,4 8 1169,-7 1 1,0 4-450,-2 7 0,-1 2-225,-10 3 0,-3-1 45,9-4-90,-1 0 450,-9 0 989,-10 0-809,-11 0-1,-10-9-179,1 7 90,0-7 179,0 18-359,-17-7 180,4 16-1,-33 10-449,22 5-90,6-9 0,-1 0-90,0-3 90,8 6 0,2-25-90,9 15 90,9-15-269,2 7-451,26-18 630,-5-10 0,16-3 0,-17-6 270,6 17 270,-15 2 90,6 26-91,-8 5 1,-10 17-270,-1 1-180,-9-1 0,0-17-90,9-5-630,2-17-89,17-17 359,3-5 270,8-17 180,-15 22 0,0 3 630,8-5 179,5 19 1,-26 19-270,-2 20-361,-9 3-89,0 6-180,9-18-629,10-10-810,12-12 584,-4-18 1,2-6-46,-2 5 1,-1-2 989,8-10 0,-1-2-135,-7 5 0,-2 1 585,1 4 0,-2 0 1349,8-14-450,-12 19-540,-10 1-179,-9 9-360,0 9-180,-9-7-90,7 24-90,-15-22-270,14 14-809,-5-10-720,25-5-360,14 5 270,10-16 1889,-12 3 0,-1-1 720,4-14 1259,5 0-450,-17 10-360,-9 1-269,-3 9-180,-8 9-450,0 10-180,0 12 0,0-1-180,0-2-810,18-17-269,4-2 359,17-9 361,0 0 539,0 0 809,-8 0-449,-3 0 360,-8 0 89,-9 0-539,-3 0 0,-8 9-270,0-7 0,0 7 0,0-9 0,0 0-180,9 0-90,-7 0 0,16-9-179,-8-2 269,1-9 90,7 10 0,-16-8 90,7 16 539,-9 2-89,0 11-90,0 17-90,0 3-180,0 17 0,0 2-45,0-22 0,0 2-273,0 4 1,0 0 272,0 0 0,0 2 0,0 7 0,0 1-45,-4-8 0,-1 0 45,1 0 0,-3-5-675,-13-9-629,9-7-540,3-58-450,8-10 1934,3 3 0,3-6 2,-2 14 0,2-1 0,3-1 253,5-2 0,3-1 0,0 1 210,-1-1 0,1 0 0,2 4 8,5 7 1,3 2 0,-1 3 695,0-6 1,0 7-27,3 12 1,-1 8 341,2 10-271,-10 28-449,-12 13-360,-8 9 1659,0-2-3368,-9-17-2578,-1-12 4197,-10-19 0,9-2 0,2-7 0</inkml:trace>
  <inkml:trace contextRef="#ctx0" brushRef="#br0" timeOffset="62547">19756 7721 21385,'28'0'-180,"11"-17"-4677,3 4 4857,-17-1 0,-2 0 0,-2 3 0,-3 2 0</inkml:trace>
  <inkml:trace contextRef="#ctx0" brushRef="#br0" timeOffset="62714">19932 7369 20215,'-20'47'3193,"10"-19"1,1 3-2969,3 20 0,1 3-1647,-4-3 1,0 2 1271,6-8 0,0 2 1,-2-4-931,-4 5 1,-1-4-1314,2-3 0,5-6 2393,12-4 0,-5-14 0,14-17 0</inkml:trace>
  <inkml:trace contextRef="#ctx0" brushRef="#br0" timeOffset="63488">20206 7741 22824,'11'50'1979,"-11"-19"-2159,-2-5-1079,20-24-810,6 7 944,3-11 1,2-5-585,13-13 1709,-3-1 450,-20-16 809,-10 23 0,-9 6-449,-18 10-540,5 7-360,-15-9-90,8-9-720,10 7-539,10-16 810,28 7 629,13 1 1124,-12 4 0,1 3-719,0 1 0,-1 4 854,-3 9 0,-2 4-89,15 18-811,-22-2 1,-5 5-90,-6 4 0,-2-1-360,5 6-899,0-1-271,10-53-898,21-28 1348,-11 8 1,1-3-226,0-3 1,1-2 865,-2 2 1,0 3 1337,-3 10 0,-4 5 1170,0-3-720,-5 29-629,-17 12-451,0 27-539,0-6 0,0-3-809,9-19-203,11-12 382,10-25-135,-2 3 1,1-3 539,-3-3 0,0-1 360,4 0 0,-1 3 1574,10-2-90,-19 11-630,-12 18-629,-8 19-270,0 5-90,0 15-989,0-26-990,18 4-1169,-5-24-1260,24-2 1890,-15-11 2967,6-17 2520,-17 6-271,-3 3-1079,-8 1-989,0 16-540,0-7-270,0 9-1349,0 0-3598,0-8 5127,0 5 0,0-5 0,0 8 0</inkml:trace>
  <inkml:trace contextRef="#ctx0" brushRef="#br0" timeOffset="63617">21578 7761 13289,'11'8'9830,"-2"-5"-8416,-9 5-1234,0 1-270,0-7-1979,0 16-5936,0-16 8005,0 6 0,0-8 0,0 0 0</inkml:trace>
  <inkml:trace contextRef="#ctx0" brushRef="#br0" timeOffset="63764">21656 7545 17067,'-19'-9'-2159,"8"16"2159,11-5 0,2 9 0,7-2 0</inkml:trace>
  <inkml:trace contextRef="#ctx0" brushRef="#br0" timeOffset="63947">21637 7525 24803,'20'38'179,"-1"0"1,1-1 0,-1 1 0,4 11 0,-1-1 0,1-12-2428,21-15 1933,-18-9 0,4-4-1439,18-5 0,2-6-1080,-1-4 1,-2-6-1780,-5-5 0,-3-3 4613,-7 1 0,-3-1 0,8-10 0,-29 14 0</inkml:trace>
  <inkml:trace contextRef="#ctx0" brushRef="#br0" timeOffset="64216">22284 7623 20036,'-29'0'6116,"-1"18"-5486,-9 4-540,8-1 0,12 6-270,10-25-1259,26 6-360,14-8 0,10 0 1259,7 0 720,-17 0 989,-12 18 270,-10 4-179,-9 17-91,0 0-270,0 9-719,0-7-180,0 7-90,0-9-899,0-17-1350,0 4-2968,-9-15 5307,-19 0 0,13-2 0,-12-9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13:33:09.11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27654 8623 16438,'42'-6'179,"1"1"1,6 0 0,2 1-180,-9 4 0,1 0 0,1 0-379,4 0 1,1 0 0,0 0 168,0 0 0,1 0 0,-1 0-860,1 0 0,-1 0 1,0 0 19,-2 0 1,-2 0 0,0 0-960,-5 0 0,0 0 0,-2 0 2078,13 0 1,-4 0 0,5 0 0,-17 0 0</inkml:trace>
  <inkml:trace contextRef="#ctx0" brushRef="#br0" timeOffset="17438">30692 6937 17877,'35'-30'629,"-11"14"1,4 4-630,14 4 0,5 5 0,6-2 0,1 1-1166,-4 4 0,0 0 1211,4 0 0,-1 0 0,-7-1 0,-3 2 83,-7 3 0,-2 1-38,0-1 0,-3 3 315,2 12-405,13-8-720,-25 7-2248,8-16 3263,-19 15 0,-1-15 1,-9 7-1</inkml:trace>
  <inkml:trace contextRef="#ctx0" brushRef="#br0" timeOffset="18421">27811 7741 12210,'-20'2'4318,"53"5"-3869,13-16-389,-12 8 0,6 1 0,1 1-1171,1-1 1,1 1 0,1-2 1110,4-1 0,2-2 0,0 1 30,2 2 0,1 1 0,-1-1-30,-2-2 0,-1-1 0,0 2 0,0 4 0,-1 2 0,1-1 30,-3-2 0,-1-1 0,1 1-30,0 2 0,-1 1 0,1-2 0,0-1 0,0-2 0,-1 1 0,-2 0 0,0 0 0,0 0 211,2 0 0,0 0 0,0 0-211,-5 0 0,0 0 0,0 0 0,-1 0 0,0 0 0,0 0 0,15-1 0,-1 2 89,-4 3 1,0 1 0,-5-5 0,1 2-192,3 7 1,0-1 146,-8-6 0,0-1 44,8 3 1,0 0-45,-7-3 0,-1-2 0,3-3 0,1 0 90,-4 3 0,-2-1 45,-7-2 0,-1 0 90,4-1 0,-3 1 89,2 2 1725,13-7-1904,-25 9 227,8 0-317,-18 0 681,-3 0-2660,-8 0-1289,0 0 0,0 0 0</inkml:trace>
  <inkml:trace contextRef="#ctx0" brushRef="#br0" timeOffset="27549">17188 7016 12660,'11'-11'2608,"-2"2"-2428,-9 35-180,-9 16 0,4-9 0,-1 3-135,-4-1 0,0 0-1395,4 3 1,2 0-1035,-1-7 1,1-1 2598,3 1 0,2-3 0,-1 3 0,0-14 0</inkml:trace>
  <inkml:trace contextRef="#ctx0" brushRef="#br0" timeOffset="27755">17678 6977 11940,'0'48'1169,"1"-15"1,-2 1-1080,-3-3 0,-1 1-596,4 7 1,0-2-440,-3-6 1,-1-3-4155,5 22 5099,9-10 0,-7-21 0,7-10 0</inkml:trace>
  <inkml:trace contextRef="#ctx0" brushRef="#br0" timeOffset="27896">17874 7153 14099,'6'38'299,"-1"0"1,-4-2 0,-2 0-1649,-4 3 0,-1 1 1349,1-5 0,-1-3 0,-3 1 0,9-7 0</inkml:trace>
  <inkml:trace contextRef="#ctx0" brushRef="#br0" timeOffset="28071">18207 7114 15088,'-10'45'60,"1"-1"0,-2-4 0,2-1-960,2 0 1,3-2-5545,4 15 6444,9-22 0,2-3 0,2-6 0,4-3 0</inkml:trace>
  <inkml:trace contextRef="#ctx0" brushRef="#br0" timeOffset="28555">19658 7271 15718,'-20'50'135,"10"-22"0,0 0-3373,-9 22 3238,-1-8 0,9-14 0,3-19 0</inkml:trace>
  <inkml:trace contextRef="#ctx0" brushRef="#br0" timeOffset="28730">19814 7192 14549,'0'34'659,"0"0"1,0-4 0,0 1-1110,0 3 0,0-1-3957,0 17 4407,18-19 0,-14-14 0,14-17 0</inkml:trace>
  <inkml:trace contextRef="#ctx0" brushRef="#br0" timeOffset="28871">20148 7192 13379,'0'39'2249,"0"9"-3958,0 2-4857,8-8 6566,12-14 0,-7-19 0,4-9 0</inkml:trace>
  <inkml:trace contextRef="#ctx0" brushRef="#br0" timeOffset="29005">20442 7173 15178,'0'29'300,"0"0"0,3 1 0,2-1-2999,15 21 2699,10-19 0,-8-14 0,-4-17 0</inkml:trace>
  <inkml:trace contextRef="#ctx0" brushRef="#br0" timeOffset="29121">20834 7114 16707,'10'37'2159,"-1"4"-2969,-5-12 1,1 1 809,0 1 0,1-3 0,5 5 0,-3-7 0</inkml:trace>
  <inkml:trace contextRef="#ctx0" brushRef="#br0" timeOffset="29663">22068 7055 15718,'-19'26'2609,"-1"7"-2699,0 17-900,14-17 1,1-1-5488,-3 12 6477,7-15 0,2-2 0,-1-5 0,0-4 0</inkml:trace>
  <inkml:trace contextRef="#ctx0" brushRef="#br0" timeOffset="29822">22264 7153 16258,'11'50'449,"-6"-22"1,-1 1-2159,-4 21-4857,0-9 6566,9-12 0,-7-21 0,6-8 0</inkml:trace>
  <inkml:trace contextRef="#ctx0" brushRef="#br0" timeOffset="29974">22695 7192 16707,'0'48'1350,"0"-6"-3419,0 5-5847,9-16 7916,11-11 0,-7-12 0,4-8 0</inkml:trace>
  <inkml:trace contextRef="#ctx0" brushRef="#br0" timeOffset="30106">23048 7153 16797,'11'37'2789,"-2"-4"-3149,-9 15-3328,8-18 3688,12-10 0,-7-12 0,5-8 0</inkml:trace>
  <inkml:trace contextRef="#ctx0" brushRef="#br0" timeOffset="30238">23460 7173 18506,'0'48'900,"0"-7"-9355,0 7 8455,8-18 0,-5-10 0,5-11 0</inkml:trace>
  <inkml:trace contextRef="#ctx0" brushRef="#br0" timeOffset="44496">22480 7055 17157,'0'48'450,"0"2"-450,0-17 0,0 2-720,0-1 1,0 1-1170,-1 1 0,2-2 1889,3-3 0,1-3 0,-3 2 0,6-12 0</inkml:trace>
  <inkml:trace contextRef="#ctx0" brushRef="#br0" timeOffset="44714">22950 7016 14549,'0'39'2248,"0"9"-2427,0 2-1710,9 0-2699,2-2 4588,0-17 0,-3-12 0,-8-10 0</inkml:trace>
  <inkml:trace contextRef="#ctx0" brushRef="#br0" timeOffset="44900">23283 7133 13739,'0'48'1889,"0"2"-4857,0 1 2968,9-4 0,-7-25 0,7-4 0</inkml:trace>
  <inkml:trace contextRef="#ctx0" brushRef="#br0" timeOffset="45088">23577 7153 14459,'0'28'2248,"0"3"-3777,0-1-6026,0 7 7555,0-24 0,0 5 0,0-18 0</inkml:trace>
  <inkml:trace contextRef="#ctx0" brushRef="#br0" timeOffset="45613">22303 7251 8612,'-19'20'5397,"-1"-9"-4947,9 6-360,3 3-360,-1 1-3058,7 16 3328,-16-24 0,16 5 0,-7-18 0</inkml:trace>
  <inkml:trace contextRef="#ctx0" brushRef="#br0" timeOffset="46488">20089 7075 12750,'-11'26'-540,"2"6"-2878,0 19 3418,9-22 0,-2-2 0,-7-3 0,9 2 0</inkml:trace>
  <inkml:trace contextRef="#ctx0" brushRef="#br0" timeOffset="46905">19461 7114 8252,'-19'11'2789,"8"6"-2519,2-6-270,9 17-1170,0 12 1170,0 1 0,0-11 0,0-12 0</inkml:trace>
  <inkml:trace contextRef="#ctx0" brushRef="#br0" timeOffset="49755">17482 7271 9062,'0'48'-720,"0"-20"1,0 2 719,0 6 0,0-2 0,0 10 0,0-10 0</inkml:trace>
  <inkml:trace contextRef="#ctx0" brushRef="#br0" timeOffset="50147">16914 7192 7892,'-20'-8'2159,"9"14"-1889,-6-4-270,15 53-180,-16-18-1034,17 8 0,0 1 1214,-16 0 0,14 2 0,-5-31 0</inkml:trace>
  <inkml:trace contextRef="#ctx0" brushRef="#br0" timeOffset="50414">16718 6977 8252,'-9'41'720,"-2"13"-630,-8-21-135,12-2 0,3 3-1170,-5-4 1,0 1 1214,3 14 0,1-2 0,-6 2 0,3-1 0</inkml:trace>
  <inkml:trace contextRef="#ctx0" brushRef="#br0" timeOffset="50780">17051 7231 9062,'0'51'-90,"0"-23"0,0 0-945,0 2 1,0-1 1034,-9 23 0,7-13 0,-7-21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13:34:38.09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23166 14228 11760,'-29'-9'5577,"8"-1"-4587,-17-10-181,-1 9-449,10 5 0,-1 3-1,-22 12-359,23-1 0,2 4 0,-4 18 0,12-17-449,45 3-1,26-25 270,-9 8 0,4 2-294,2-1 0,0 0 429,-3-3 1,-3 6-63,-6 11 1,-4 7 376,-11-2 0,-5 5 134,-5 17 1,-7 5-90,-2 7 0,-6 1-136,-6-17 1,-4 0 0,0 0-60,0 3 0,-1-1 0,-3 0-90,-4-2 0,-2-2 0,-2-1 0,-1-3 0,0-1 0,1-1-30,-1 7 0,0-3-225,2-8 0,0-11-494,-4-22-361,35-34 855,5-3 1,6-5-654,3 11 1,3-1-1,1-1 810,-5 5 1,0-1 0,0-1-1,1 1 68,0 0 0,2-1 0,-1 1 0,-1 1 0,3-11 0,-1 1 0,-1 2 26,-1 6 0,-1 2 1,-2 1 242,3-11 1,-3 5 393,2-10 146,-11 23-359,-18 46-180,-2 6-225,4 3 0,3 2 45,4 13 1879,28-3-2014,-1-27 0,5-5-90,11 0 0,4-5 82,3-5 1,0-3 7,0 1 0,-2-1-70,-12 0 1,-2 2 249,-4 5 0,-4 6 675,-4 15-91,-5 26 1,-17-7-585,-3-12 0,-3-1-45,-5 5-180,-8-14-450,8-12 430,2-51-789,27 9 719,-9-2 0,4-2 135,9 11 0,4 4 135,-6 2 0,1 5 719,27 8 271,-18 37-676,-14-4 1,-3 2-214,-3 4 1,-1 1-102,0 4 0,2-2 4,17 8-94,11-12-135,-10-26 0,1-6-135,1-10 0,-1-3-45,5 2 0,-2-4 32,-6-14 1,-4-2 282,7-9 0,-19 13 0,-4 3 360,-8 5 763,1 22-583,-8 22-270,-3 26-270,-9-7 0,27 7-1982,15-26-627,8-11 1,7-5 2608,4-4 0,-1-4 0,14 2 0,-10 0 0</inkml:trace>
  <inkml:trace contextRef="#ctx0" brushRef="#br0" timeOffset="1208">21480 13581 14189,'-39'9'4677,"8"11"-4137,3 19-270,9 2-430,12-12 1,3-1 249,-5 13 44,9-1-134,18-21-202,-5-10-427,24-18-271,-16-19 541,-1-5 179,-14 5 0,-3 0 476,-3-14-116,0 3 0,0 11 0,0 17 269,0 2-179,17 9 0,31-9-180,-18 4 0,3-1-45,18-3 0,3-1-751,-4 0 0,0 0 751,4 0 0,1 1-45,-16 4 0,0 2 0,-1 0 45,12-2 0,0 1 45,-1 4 0,0 0-45,-5-1 0,-1 2 0,-4 3 0,0 1-45,0-1 0,0 3-245,1 6 0,-1 2 380,-4-4 0,0 0-215,-1 3 1,-1 0 169,17 6-45,-21-10 0,-1-1 45,13 2 1027,7-2-1117,-9 0 90,-8-7 270,-12 6-180,-10 1 724,-9-7-814,0 24 413,-9-12-413,-11 5-14,-10-2-76,-9-14 0,-9 14 0,-2-6-307,16-2 0,0 2 307,4-2 0,-1 1-45,-3 0 0,1 0 45,3 0 0,1-1 0,-5-2 0,0-3-206,4 1 1,-1-1 205,-2-3 0,-1-2 0,1 1 0,-2 0 45,-7-4 0,-3-1-45,-4 4 0,-2 0 0,12-2 0,0 0 0,-1 0-367,1 3 0,0 0 1,0 0 366,-1 0 0,0 0 0,2 0 0,-13 0 0,2 0-340,8 1 1,4-2-2540,-11-7-6952,46 6 9806,41-25 0,-10 23 0,14-13 0</inkml:trace>
  <inkml:trace contextRef="#ctx0" brushRef="#br0" timeOffset="2525">23126 13699 12120,'-39'0'5397,"9"0"-4587,1-9 179,19-2-179,10 1-271,28-8-269,14 16-180,-6-2 0,4-1-45,-1 1 0,2 0 0,12 3 0,1-1-715,0-6 1,1-1 729,-14 7 0,2 2 0,0 0-60,2-3 0,0 0 0,2 0 0,2 2 0,0 2 0,1-1-538,-1 0 0,1 0 0,-1 0 568,0 0 0,0 0 0,-1 0-30,-2 0 0,-1 0 0,1 0 0,2 0 0,1 0 0,0 0 0,3 0 0,0 0 0,1 0 0,-12 0 0,1 0 0,0 0 0,0 0 0,4 0 0,0 0 0,1 0 0,0 0 22,-1 0 1,1 0-1,0-1 1,0 2-46,2 1 1,0 0-1,0 0 1,0 1 22,0-1 0,0 1 0,0 0 0,0 0-23,-2-1 1,0 1-1,0-1 1,-1 2-379,1 0 1,0 0 0,-1 1 0,-1-1 400,9 0 0,-1-1 0,-1 1-30,0-1 0,0 1 0,-1 0 30,-5 2 0,-1 0 0,1-1 0,0-3 0,0-2 0,-1 0 0,-2 3 0,0 1 0,0-2-276,-1-1 0,0-2 0,0 1 276,-3 0 0,0 0 0,0 0 0,1 0 0,-1-1 0,0 2 0,15 3 0,1 1-30,-17-4 0,1-1 0,-1 1 30,16 3 0,1 1-30,-13-5 0,0 0 0,0 0-60,-1 0 0,-1 0 1,-1 0 89,1 0 0,-1 0 0,0 0-45,15 0 0,-2 0 460,-6 0 0,-2 0-415,0 0 0,-1 0 0,-12 0 0,-1 0 0,3 0 0,-1 0 0,9 0 0,-12 0 0,-1 0 90,5 0 1272,12 8-1273,-23 3 1946,-2 0-1765,-3 7 1514,-15-8-1514,7 10-90,-9 8 0,0-15 0,0 14-90,0-25 90,0 24-180,-18-22 0,-3 14 0,-27-18 0,19 0 0,-1 0-216,0 0 0,-1 0 216,-7 0 0,-1 0 0,5-4 0,-1-1 0,-4-1 0,-1 1 0,-3 0 0,-1-1 0,-4-3 0,-2 1 0,-3 6 0,-3 1-476,14-1 1,0-1-1,0 0 476,5 0 0,0 0 0,0 0 0,-7 2 0,-1 1 0,1-1 0,7-2 0,1 0 0,-2 0-500,-9 3 0,-1 0 1,-1 0 469,3-2 0,0-2 0,-1 1-30,-8 3 0,0 0 0,-1-2 90,3-3 0,0-1 0,0 0-568,-2 2 0,0 1 1,0-1 537,2-2 0,1 0 0,0-2 0,2-1 0,1-1 0,0 1-253,0 1 1,1 1 0,-1 0 282,0 1 0,0-1 0,1 1-30,2-1 0,0 1 0,-1 1-60,-4 4 0,-1 1 0,0-1 90,3-2 0,0 0 0,-1 0-60,-2 3 0,0 0 0,-1 0 60,1 0 0,0 0 0,-1 0-60,1 0 0,0 0 0,0 0 30,2 0 0,0 0 0,2 0 0,1 0 0,2 0 0,-1 0-43,4 0 1,0 0-1,0 0 43,2 1 0,1-1 0,1-1 127,-17-3 0,1 0-97,15 3 0,0 1 0,1-1-30,-12-8 0,0 0 0,12 8 0,-1 1 0,1-1-45,-17-8 0,1 0 45,-1 8 0,1 0 0,0-3 0,1 0 0,4 3 0,0 2 704,4-1 1,1 0-795,5 0 0,0 0-90,0 0 0,2 0 513,6 0 1,1 0-784,0 0 1,1 0-157,-19 0-5780,18 8 6712,1-14 0,18 12 0,3-14 0</inkml:trace>
  <inkml:trace contextRef="#ctx0" brushRef="#br0" timeOffset="3391">28359 13660 10321,'0'-20'3418,"0"9"-2428,0-6 269,0 15 90,0-7-180,0 9 1080,0 0-1619,0 17-180,0 14-91,0 19-89,0 0-180,5-22 0,-1 1 90,-2 21-270,16 0 90,-7-11-630,8-11-1079,1-17-2428,8-2 4137,-6-26 0,-2 12 0,-12-12 0</inkml:trace>
  <inkml:trace contextRef="#ctx0" brushRef="#br0" timeOffset="4041">28536 13660 20755,'33'4'150,"-1"1"0,7-4 0,3 0-150,-5 1 0,3 2 0,1-2-292,1-1 0,1-1 1,0-1 261,5 1 0,2 0 0,-2 0-599,-1 3 1,-1 0 0,1 0 658,1-2 0,1-1 0,0 1-30,-6 5 0,-1 1 0,1-2-151,-1-4 0,1-1 0,-2 1 151,14 8 0,-1-1 0,-15-6 0,0-2 0,-2 1 0,10 3 0,-2 0-216,4-3 1,-2-2 260,-16 1 0,-1 0 120,-1 0 0,-2 0-75,12 0 1562,0 9-1382,-8-7 1295,6 16-1385,-7-8 546,10 1-636,-10 7 90,7-16-180,-15 15 0,6-14 90,-17 14 90,-2-6 0,-9 8 90,0 1-1,0 0-89,0-1 0,0 10 0,-9-8-90,-11 8-90,-1-10 90,-17 1-90,-1-9 0,-2 6 0,9-11 0,-2-1 0,-18 6 0,19-2 0,-1-1 45,0-6 0,0-2-45,0 5 0,-2-1-627,-2-3 1,-2-2 626,-7 2 0,-2-2 0,11-1 0,-1-1 0,-2-1 0,-9 1 0,-3-1 0,0 1-599,9 0 1,0 0 0,-1 1 0,-1-1 598,-5-1 0,0-1 0,-1 0 0,1 1-158,5 1 1,1 0 0,0 1 0,0-1-392,1 1 0,-1 0 0,1 0 1,3-3-1641,-1-3 0,3-1 0,1 0 2189,-13 3 0,6-1 0,4-12 0,15 10 0</inkml:trace>
  <inkml:trace contextRef="#ctx0" brushRef="#br0" timeOffset="6103">15855 13934 16168,'0'20'1439,"9"8"-989,20-6-271,-6-3 1,4-1-135,6-6 0,3-2 45,3 5 0,1-2-967,3-6 0,1-3 877,0 2 0,1-3 45,8-10 0,1-4-75,-18 2 0,0-1 0,1-1-556,7-2 1,1-1 0,1-1 585,3-1 0,0-1 0,1 2 0,-9 8 0,1 1 0,1 2 0,-1 0 22,0-1 1,0 0-1,0 0 1,0 2 7,11 1 0,-1 2 0,-1 2 210,-4 3 0,-1 1 0,-1 1 289,11 2 0,-4 3-169,-11 7 0,-3 2-1,-8-2 1,-4 1 180,4 10 520,-10-1-970,-3-18 1875,-14 6-1875,23-15 956,-4 7-1046,26-18 0,-12 1 0,4-3-846,-6-3 1,3-3-1,1 0 801,-1 0 0,2 0 0,1-1 0,1 0 0,2 0 0,2-1 0,0 1 0,1 1 67,0 1 1,2 0 0,-1 2-1,-1 1-22,8 0 0,-1 3 0,-1 5 30,-8 7 0,-1 4 0,-4 3 60,2 6 0,-4 3 0,-2 6 0,-5 2 0,-9-1 0,0-2-135,10-6 1,3-3 89,0 1 0,2-2-45,11-6 0,4-3 0,-10-1 0,1 0 0,1-1-420,0-1 0,1-1 1,0-1 419,7 1 0,1 0 0,0 0 0,-5 3 0,-1 0 0,0 0 0,0 1 0,1-1 0,-3 1 45,12 2 0,-3-1 462,-4 0 0,-2-1-462,-8-4 0,0 0-45,0 1 0,0-2 0,9-6 0,0-4 0,2-2 0,1-4-120,-12 2 0,0-2 0,0-1-395,-2-4 1,-1-1 0,0 0 184,0 3 0,0 0 0,-1-1-615,6-9 1,-2 1-2174,-4 9 0,-2 1 3118,6-9 0,-20 17 0,-10 2 0</inkml:trace>
  <inkml:trace contextRef="#ctx0" brushRef="#br0" timeOffset="12249">13445 13190 9512,'28'0'1439,"11"8"-900,6-6 1,4-2-315,-2 6 0,2-3-1325,-3-6 1,3-4-1,0 0 1160,-3 1 0,-1-1 0,1-2 0,6-5 0,0-2 0,1-2-38,-13 4 1,-1-1 0,1 0-1,0 0 23,3 0 0,1 0 0,0 0 0,-1-1-23,-2 0 1,-2-1-1,1 0 1,-1 0-276,1 0 0,-1 0 0,0 0 0,0 0 297,0 0 1,0 0 0,-1 0 0,1-1 22,-2-1 1,0-1 0,0 0-1,0 0-45,1-1 1,1-1 0,0 0-1,1 0-177,3 0 1,1 0-1,0 0 1,0-1 176,-2-1 1,0-1-1,1 0 1,0 1-1,2-1 1,2 1-1,0-1 1,-1 1-1,-2-1 1,1 1-1,-1-1 1,-1 1 22,-2 1 0,-1 1 0,-1 0 0,0-1-288,-2 2 1,0-1 0,-1 0 0,0 0 302,7-4 0,-1 0 0,-1 0-5,-4 0 0,-1 0 0,0 0-25,0-1 0,-1 1 0,1 0-30,-1 0 0,1 0 0,-1 0 0,-1 0 0,-1 0 0,0-1-30,6-1 0,0-2 0,-1 1 60,-4 3 0,-1-1 0,0 0-60,3-5 0,0-1 0,-1 2 90,-5 6 0,0 2 0,-1-1 306,1-4 1,-1-1-1,-1 1-321,7-3 0,0 1-45,3-3 0,0-1 488,-8 0 1,1 0-489,7 0 0,0-2 0,-3-2 0,0-2 0,4 0 0,0 2 0,-4 2 0,0 2 0,-1-1 0,-1 2 575,-3 7 1,-1 2-576,-3 4 0,-2 1 1378,15-9-1378,-2 17 94,-15 2-94,15 1 1203,-6 5-1203,8-5 640,0 8-550,0 0 180,0 0 90,1 0-90,-1 8-90,0 12-91,9 2-89,-7 15 45,-12-26 0,-1 0-69,13 26 114,7-16 89,-23-3 1,-2 1 0,18 12 0,-16-13 0,-2 3-135,-7 2 0,-1 2 45,3 0 0,1 0-298,0 0 1,1 0 252,4 4 0,2-1 0,3-3 0,1 0-45,-1 4 0,1 1-424,3-5 1,1 0 738,1 3 0,0 0-135,8 2 0,1-1-180,1 1 0,0 1-419,-13-4 1,0 3 0,2-2 448,0-3 0,2-2 0,0 1-30,3 4 0,0 2 0,1-1 30,0-3 0,-1 0 0,2 0-30,1 3 0,0 1 0,0-1 0,0-2 0,1-1 0,-2 1 0,-1 2 0,0 1 0,0-2 0,2-1 0,1-1 0,-2 0 30,-1 0 0,-1 0 0,0 0-30,0 0 0,0 0 0,1 0 0,-1 0 0,0 0 0,0 1 30,-2-1 0,-2 1 0,2-2-30,1-1 0,1-2 0,-1 2-30,-1 1 0,-1 2 0,0-3 90,2-2 0,2-2 0,0-1-90,4 1 0,1 0 0,1-1 90,2 1 0,1-1 0,2-2-60,-8-5 0,1-2 0,0 0 0,2 0-485,2 2 0,1 0 0,0 0 0,1 0 485,1-2 0,0 0 0,1-1 0,1 1 0,0 0 0,1 0 0,0 0 0,0-1-90,0-1 0,0 0 0,0-1 0,0 1 72,-10-1 0,1 0 0,0 1 0,0 0 0,0-1-126,2-1 0,0 0 0,0-1 1,0 1-1,0 1-18,1 2 0,-1 0 0,0 1 0,1 0 0,0 0-764,3 0 0,2-1 1,0 1-1,-1 0 0,0 1 170,-2 2 1,-1 0-1,1 1 1,-1 0-1,1 0 755,-4-4 1,1 1-1,1-1 1,-1 0-1,-3 0 1,-3 0-1,10 4 1,-4 0-1,-2-1 1,-4-4-1,0-1 1,-1 1-1</inkml:trace>
  <inkml:trace contextRef="#ctx0" brushRef="#br0" timeOffset="33454">15444 15992 15628,'-9'39'1034,"8"-3"1,0 2-765,-4 2 0,1 3-489,4 0 0,0 3 1,0 0 278,-2 0 0,-1 1 0,-1-1-552,1 1 0,0 0 0,-1-1 522,-2-3 0,0 0 0,-2-3 60,-5 8 0,-2-7 397,-7 1-667,2-18 0,12-76-135,10 18 0,4-4-445,0-4 1,0-5 0,2-2 736,0 9 1,2-2-1,0-1 1,1 1 22,1-3 0,0 0 0,1 0 0,0 1 0,1 3 0,1 0 0,0 2 0,0 1-122,4-4 1,0 2-1,2 5 257,8-3 0,1 8 581,-6 12 0,2 8-536,3 10 0,-1 9 539,4 30-740,-12-11 1,-3 5 335,-10 6 0,-3 0 637,1-8 0,-1-1-907,-2 5 0,-4-5 471,-16-6-1776,-12 2-3147,-21-43 4407,25-2 0,2-1 0,-6-6 0,12-9 0</inkml:trace>
  <inkml:trace contextRef="#ctx0" brushRef="#br0" timeOffset="33897">15914 15953 17157,'0'39'2879,"0"0"-2700,0-8-268,0-3-721,0-17 90,0-2-89,0-27-630,26-12 494,-7 9 1,4 0 224,10 0 1,4 3 584,6 2 0,1 4 225,-8 6 0,0 1 899,-1 0 0,-3 1 1170,7 4-720,-11 18-629,-17-5-270,-2 15-450,-9-8 0,0 17 0,-9-22-270,7 29 180,11-31-180,21 6-360,12-10 540,-13-8 0,-2-2 90,6-8-90,-5-2 90,-19-17-180,-9 6 180,-26-6-270,-7 0-1889,-17 6-3867,11 2 5936,10 3 0,19 15 0,1-7 0</inkml:trace>
  <inkml:trace contextRef="#ctx0" brushRef="#br0" timeOffset="34588">16757 15914 17157,'11'48'3958,"6"2"-3913,-15-21 0,-2 1 0,5 0 0,-1-2-225,-4 14 90,9-14-540,2-19-89,8-35 449,10-16 225,-14 12 0,0-1 135,4 0 0,1 3 899,20-2-179,-10 13-91,-2 43 1,-8 6-540,-9 1 0,-2 2-180,1 17-90,-1-4-90,0-28-720,11-20-89,10-29 764,-10 10 0,-1-3 180,-3-3 0,-1 0 315,13-14 630,-8 19-91,-1 20-179,1 28-270,-9 22-531,2-24 1,0 1 125,-8 3 0,3-4-404,29-4-631,-7-4-539,18-27 629,-22-3 1,-2-5 179,2-2 1,-1-3 674,-1-7 0,-1-1 297,-2 5 0,-2 0 1457,11-14 333,-10 19-782,-12 12-541,-8 8-179,0 0-360,0 17 90,0 5-47,9 17-133,2-8 90,17-12-180,3-10-180,-1-9 90,-1-9 180,-10-10 90,-8-12-90,-2-8 90,-18 17-270,-11-13-1529,-10 31-4047,-1-14 5756,3 18 0,17 0 0,2 0 0</inkml:trace>
  <inkml:trace contextRef="#ctx0" brushRef="#br0" timeOffset="34737">17933 15933 21565,'39'-8'1349,"9"-12"-2204,-19 6 1,1-2-1215,5-4 0,0 0-2249,-4 5 1,-1 0 4317,-5 0 0,-2 2 0,-4 2 0,-10 2 0</inkml:trace>
  <inkml:trace contextRef="#ctx0" brushRef="#br0" timeOffset="34904">18227 15600 19316,'-20'-19'4767,"9"25"-4317,3 25-405,7-3 0,2 5-45,-1 9 0,0 3-765,0-1 1,0 1-2350,0 0 1,0-1 3113,0-3 0,0-3 0,0 3 0,0-15 0</inkml:trace>
  <inkml:trace contextRef="#ctx0" brushRef="#br0" timeOffset="35320">18403 15933 21025,'40'-8'-180,"-1"-12"45,-14 6 0,-2-2 315,-6-9 0,-2 2 450,14-1 359,-30 6-89,-18 38-720,-3 10-91,2 9-178,12-8-181,34-3-990,7-17 495,-1-9 1,3-4-2,0-6 1,0-3 720,4 0 0,1 0 86,-5 0 0,-1 2 678,-4 2 1,-1 6 539,19 27-90,-18 6-719,-18 1 0,-4 2-90,0 17-270,1-4 0,2-28 0,9-38-180,8-14 90,-5-1 0,2-2-45,3 3 0,5 3-405,-3 8 0,3 0 0,0 4-1700,8 0 1,1 4 2149,12 2 0,-4 4 0,-4 7 0,-2 0 0</inkml:trace>
  <inkml:trace contextRef="#ctx0" brushRef="#br0" timeOffset="47495">3469 13679 16078,'-9'14'270,"7"1"-180,-7-24 0,9 9-1320,0 0 1,0 0 0</inkml:trace>
  <inkml:trace contextRef="#ctx0" brushRef="#br0" timeOffset="48503">4625 13562 14998,'-11'-22'3868,"3"22"-3238,-1 22-450,8 12 0,0 6-90,-7-8 0,-2 1-90,5 11 0,-1-1-45,-2-11 0,-3-5 45,-9 4-360,9-14-90,11-26-90,20-28 450,-1 16 0,1-1 0,5-12 1,1 0 89,-2 8 0,2 2 314,-2 3 1,-1 3 585,17-2-271,-1 20-179,9 20-315,-20-9 0,3 0-45,10 0 0,5-3-60,-9-3 0,3-1 0,1-4-834,6-6 0,2-4 1,3 0 803,-8 4 0,3 0 0,0 1 0,0-2-68,2-2 1,0-2-1,1 1 1,0 1 44,3 2 1,2 2-1,-1 1 1,0 0-527,-2 1 0,0 0 0,-1 1 1,1 1 525,-1 4 1,1 2-1,-1 0 1,-1 0 44,-4-2 1,-1 0-1,-1 0 1,0 1-370,0 1 0,-1 0 0,1 0 0,-1 0 347,13-1 0,-1-2 0,0 0-287,-5-1 1,0-1 0,0-1 286,2 1 0,0 0 0,-2 0 180,-8 0 0,-2-1 0,-2 2-135,13 7 0,-4 2 788,-16-5 1,-3 3-564,8 29 1467,-16-15-1647,0-3 1857,-10-1-1677,-1-16 908,-9 6-1088,0 10-90,-26-5 0,-7 24 116,2-21 1,-5-2-117,-3 6 0,-1 0 45,-4-1 0,-1 1-635,10-7 0,0 1 0,-2-2 590,-4-1 0,-1-2 0,-1 1 30,-5 3 0,-2 0 0,-1-2-53,9-2 1,-2-1-1,-1-1 1,0 0-583,-3-1 0,-1-1 1,0 0-1,-1 1 605,-3 1 0,-1 0 0,0 0 0,-1-2 18,10-3 0,0-2 0,0 0 0,-1 0 0,1 0-36,-1 2 0,1 0 0,0 0 0,-1 0 0,1-1 36,0-2 0,0 0 0,0-1 0,0-1 0,1 1 4,-8 0 1,0-1 0,0 0-1,1 0-235,2 0 0,0 1 0,1-1 1,-2 0 144,-3 1 1,-2-1-1,1 1 1,5 1-443,6 0 0,4 1 1,-1 1-1230,-2-1 0,0 1 0,9-2 1739,5-8 0,17 7 0,2-7 0</inkml:trace>
  <inkml:trace contextRef="#ctx0" brushRef="#br0" timeOffset="49429">7349 13895 15988,'-19'11'5487,"-1"-11"-4768,27 6-89,32-12-405,2 10 0,8 1-1195,-4-9 0,4-3 1,3 0 969,-7 2 0,1 0 0,2 0 0,0-2 18,-4 0 0,1-1 0,0 0 0,1 0 0,1 0-18,3 1 0,0 1 0,2 0 0,-1 1 0,1-1-384,1 0 0,0-1 0,0 1 0,1 1 0,-1 0 366,-2 2 0,1 1 0,-1 0 0,0 0 0,0 1-139,0-1 1,0 0-1,0 0 1,-1 0-1,0 1 157,-4 0 0,0 1 0,-1 0 0,0 0 0,-1 1 0,9 1 0,-1 0 0,0 1 0,-2-1-213,-4-2 1,-1 1 0,-2-1 0,-1 1 242,6 2 0,-2 0 0,-3-1-30,9-1 0,-6-2 660,-14 1 0,-5 0-930,1 0 1493,-19-8-4731,-9-3-6183,0 9 9691,-18-22 0,14 28 0,-14-21 0</inkml:trace>
  <inkml:trace contextRef="#ctx0" brushRef="#br0" timeOffset="49995">9839 13562 21115,'0'39'2698,"0"0"-2518,0 0-90,8 9 0,-6-6-135,7-14 0,0 0-315,2 14-899,8-12-630,1-12-2158,0-18 269,-1-18 1079,-8-12 2609,-6 2 0,-1-3 1529,-4 0 1,0 1 583,0 0 1,0 1 1125,0-19-1530,0 26-450,0 5-629,17 17-450,23 0-45,-12 0 0,5 0-135,13 1 0,4-2-45,-1-3 0,2-1-462,-13 2 0,2-1 1,-1 0 506,16-1 0,-1 0 135,-4 0 0,-2 1-317,-3 3 1,-3 2 585,-10 2 1,-3 3 45,19 13-90,-20 20-90,-17 3-90,-2-14 0,-1 0 90,3 14-46,-5-14 1,-1 0 1388,4 14-1254,-9 6 543,0-9-722,0-9-1,0 16 91,-9-31-180,-11 20-90,-19-33 0,11 4 1,-3-3-361,-6-10 0,-4-3-495,-11 3 1,-3 0-2333,14-2 0,-2-1 0,-1 1 3181,-12 4 1,-2 2 0,6 0 0,4-2 0,4 2 0,1 3 0,-1 0-1</inkml:trace>
  <inkml:trace contextRef="#ctx0" brushRef="#br0" timeOffset="51038">6938 14601 15628,'-28'-11'5037,"-12"2"-4227,-10 9-992,21 3 1,-1 3 361,-20 13-270,25 0 0,2 1 90,-7 4 145,19 11-684,40-33 269,-1-1 0,5-2 180,10 1 0,3-2 150,3-2 0,0 0 29,-7 1 1,-3 6 135,-8 7 0,-4 6 225,2 16-315,-21 4 0,-8 5-45,-6-5 0,-5-1-45,-2 6 0,-5-3-147,-5-6 1,-4-5 56,-2-10 0,-1-4-674,-11 5-271,4-53 91,26-9 539,13 6 0,5-2 225,6 0 0,4 1-267,7-1 1,3 2 446,-2 6 0,0 3 405,-5 4 0,-1 2 449,0-5-16,-10 17-164,-9 2-449,0 27 0,17 3-180,14 10 0,19-12-90,-13-12 0,2-5-45,-3-5 0,0-3 425,12-2 0,0-3-425,-11 1 1,-2-2 44,0-3 0,-3 2 179,16 2 361,-26 11 90,-5 20-270,-17 10-181,0 9 1,0-8-270,0-3-179,-8-26-631,5-13 270,3-28 181,20-11 449,-2 24 0,3 2 270,21-7 539,-3 14-89,-11 34-361,1 14-269,-8 10-45,-4-15 0,3-4-45,20 0-90,10-13-90,-21-16 1,1-6-1,-1-5 0,0-3 45,2 1 0,-3-1 225,-6-4 0,-3 2 90,18-8-90,-26 12 449,-2 10 1,-9 26-90,-9 14-270,-2 1-90,9 14-450,13-15-1709,37-10-2294,-18-10 1,1-4 4362,5-10 0,-2-3 0,7 4 0,-15-7 0</inkml:trace>
  <inkml:trace contextRef="#ctx0" brushRef="#br0" timeOffset="51287">8898 14405 20845,'11'28'3508,"-3"11"-3508,-3-10 0,-1 1-360,7 22-824,-6-18 1,1-2-3945,11 0 5167,-14-4 1,5-19-1,-8-9 1</inkml:trace>
  <inkml:trace contextRef="#ctx0" brushRef="#br0" timeOffset="51628">8917 14385 19766,'0'-11'1979,"18"2"-1889,4 9-1,17 0 181,-9 0 270,-10 9 449,-11 11-359,-9 10-450,0 18-270,-9-15 0,-2-14-899,9-3-720,30-23 180,16 16 1394,-10-9 0,-1 0 1304,9 9 990,-14 10-540,-19 20-360,-18 11-1034,-3-24 0,-5-2-180,-5 2 0,-6-4-405,-5-9 0,-3-4-1641,-3 1 1,-1-2 2000,0-7 0,2-2 0,-6 1 0,9 0 0</inkml:trace>
  <inkml:trace contextRef="#ctx0" brushRef="#br0" timeOffset="52656">2391 13973 11221,'-20'20'4947,"1"8"-4318,-1 3-269,9 17-90,3-7-180,34 7 90,15-17-135,-8-20 0,4-3-90,6-1 0,1-5 90,0-13 0,2-4-509,-11 5 1,1 0 0,-1-3 493,-1-7 0,-1-4 0,1 1-60,1 0 0,2 0 0,-3-1 30,-3-2 0,-2-1 0,0 1 0,16-5 0,-2 1 45,-8 0 0,-1 4 494,-5 12 1,1 6 45,-1 4 0,-1 8-181,-7 12 1,-1 7-180,5 6 0,-2 3-90,-7 11 0,-2 1-400,1-3 0,-2-1 265,-7-4 0,-1-2 1390,13 14-1390,-7-29-270,17-19 0,11-37 135,-14 12 0,0-2 0,9-12 1,0-1-115,-8 13 0,0 2 383,2 2 1,1 9 865,10 23-820,-9 30-135,-15-14 0,-1 2 0,-5 3 0,1-1 45,27 10-90,5-19-45,-9-21 0,1-7 0,1-9 0,0-5 45,9 1 0,-1-2-279,-7-2 0,0 3 414,2 9 0,0 6 319,-7 4 1,-3 6-275,13 25-45,-17-12 0,-2 1 86,8 22-131,18-19-719,-6-20-586,-13-7 1,-2-6-8617,6-26 9522,-5 6 1,-19 5 0,-9 19 0</inkml:trace>
  <inkml:trace contextRef="#ctx0" brushRef="#br0" timeOffset="55823">2313 13170 10951,'39'0'1709,"9"0"-1619,-20 0 0,3 0 89,11 0 1,3 0-1835,8 0 1,3 0 1684,-7 0 0,3 1 0,2-2 15,-11-2 0,1-1 0,1-1 0,1-1-27,-2 1 0,0 0 0,2-1 0,-1-1 0,1 0 0,1-2 0,0-1 0,1 0 0,-1-1 0,1 1-18,1 0 0,1-1 0,-1 1 0,1 0 0,-2 1 0,-1 0 0,-1 1 0,-1 0 0,0 0 0,-1 2 112,4-1 1,0 2-1,-2 1 1,-1 0 186,6-1 1,-2 2 0,-3 2-30,5 7 0,-5 6 159,-10 1 0,-4 4-339,-7 3 0,-2 2-45,1 2 0,0 0 409,17 6-1489,-13-14 1,1-4-6882,12-1 7916,-2-2 0,-19-9 0,-12 0 0</inkml:trace>
  <inkml:trace contextRef="#ctx0" brushRef="#br0" timeOffset="70887">18050 9936 9961,'-10'-41'5397,"1"12"-4497,0 21-540,-11 8 179,-10 8-359,-9 29-180,18-16 0,3 2-90,1 6 0,3 1 180,-5 18 0,27-27-270,32-12-90,-7-19 1,3-8 269,5-5 0,-1-4-30,-10 5 0,0-1 0,-3-2 119,1-10 1,-4 0 180,1 9 0,-4 2 180,-10-4 90,-3 19-540,-8 35 0,0-10 0,0 29-1170,27-32-2248,23 5 3418,-10-21 0,1-3 0,13 4 0,-10-7 0</inkml:trace>
  <inkml:trace contextRef="#ctx0" brushRef="#br0" timeOffset="71103">18776 9721 19766,'-20'41'90,"9"5"-90,2-25-1170,27 8-1168,21-18-631,-10-9 1,3-4 2968,13-11 0,-3-3 0,4 1 0,-2-11 0</inkml:trace>
  <inkml:trace contextRef="#ctx0" brushRef="#br0" timeOffset="72173">19324 9544 15988,'-8'28'3238,"-12"3"-2968,-2 8-180,-6 0-180,17 0 180,2-8-630,36-3-989,14-17 674,-7-9 1,2-4-316,3-6 1,0-3-45,-3-3 0,-2-3 803,1-6 1,-3-2 500,-5 9 0,-4 0 1067,-2-8 1,-2 2 821,0 9-720,-10-5-269,-9 18-1,0 0-719,0 9 484,-9-7-484,-2 7 90,-9 8-360,1 5 0,-1 9 90,9 6-90,20-7-180,22-8-360,-4-11 0,5-5-90,7-11 1,0-7 44,-2-2 1,-2-3 269,5-6 0,-4-4 315,-9 3 0,-4-2 180,-2 2 0,-3 0 899,2-6-89,-11 10-91,-9 12-359,0 25-360,0 5 90,0 17-180,8-9 0,12-1-90,10-18 0,10-3 0,-1-8-90,0-17 90,-8 4 0,-12-7-90,-1 3 180,-16 15-90,6-7-90,1 9 180,-7 0-90,7-9 90,-9 7 0,9-7 0,-7 9 89,7 0-89,-9 0 90,0 0-180,0-8 0,0 5 0,8-5 180,-6 8 90,7 0-90,-9 0 180,0 0-270,9 0-90,-7 0 90,7 8 0,-1-5 0,-5 23-90,5-13 0,-8 15-90,0-8 90,0-9-180,9 6-180,2-15 0,0 7 0,6 0 180,-15-7 180,7 15 0,-9-6 0,0 26 0,-9-13 0,-10 13 0,-3-17-629,-6-9-2519,8-11-2699,9-3 5847,3-14 0,8 15 0,0-7 0</inkml:trace>
  <inkml:trace contextRef="#ctx0" brushRef="#br0" timeOffset="72479">20696 9544 20485,'-19'28'180,"-1"-6"-270,0-11-90,10-4-269,18-7 359,14 2 0,17 7 90,-8-1 90,-3 12 269,-17 2-89,-2 15-180,-9-7-180,-9-8-1079,7-5-2879,-7-17 4048,18-17 0,-7 13 0,7-14 0</inkml:trace>
  <inkml:trace contextRef="#ctx0" brushRef="#br0" timeOffset="72622">21010 9525 17697,'0'47'2968,"0"-5"-3238,0-3-2878,0-11-5577,0-17 8725,17-20 0,-12 5 0,12-13 0</inkml:trace>
  <inkml:trace contextRef="#ctx0" brushRef="#br0" timeOffset="73003">21127 9074 16707,'20'24'929,"0"0"1,0 4 0,-1 2-526,-3 4 1,-2 2-45,1 7 0,-1 1-744,-4-7 0,-1-2 429,-3 0 0,-1-2 289,4 15-334,0-27-549,10-3-260,12-27 539,8-11 180,0-1 180,0-8 899,-17 18-89,-4 20-1,-19 22-539,2 1 0,-2 3-225,-2 1 0,-2 0-90,0 0 0,-1-2 398,-14 14-1163,1-38-809,8-3-1080,20-33-2158,21-5 989,-6 0 0,2-5 3778,5-5 0,-3 1 0,-11 12 0,-1 2 0,10-18 0</inkml:trace>
  <inkml:trace contextRef="#ctx0" brushRef="#br0" timeOffset="73238">21696 9289 13379,'11'-41'8366,"-3"13"-7107,-8 28-180,0 28-449,0 22-585,0-16 0,0 2 0,3 3 0,3 0-45,6-6 0,5-5-360,5-6 0,6-5-367,6-5 0,1-6 187,1-8 1,-2-5 185,-3-1 1,-3-4 443,11-18 0,-19-1 540,-12 12-91,-8 19-449,-9 11 367,7 17-1806,-6 3-4503,16-1 5852,21-10 0,-14-12 0,11-8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13:36:20.26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28614 7761 15808,'31'-31'360,"-3"-6"-360,-17 7 0,6-10 0,-6 1 0,9-9 0,-1-2-389,-9 21 0,0-1 389,0 1 0,0 0-31,-5-1 0,1 1 31,6 3 0,2 2 0,-1-24 0,15 9-90,-17 8 90,6 12-90,-6 10 664,0 9-484,7 0 356,-16 9-176,15 19 89,-15 13-224,3-12 0,-1 1-342,-4-1 0,0 1 252,3 4 0,3-1-183,2-6 1,3-1 137,3 3 0,3-2-90,22 12-1079,0-8-3328,1-3 4497,-10-17 0,-10-2 0,-12-9 0</inkml:trace>
  <inkml:trace contextRef="#ctx0" brushRef="#br0" timeOffset="1004">28497 10093 7982,'-11'19'4588,"2"1"-3239,9 0-90,0-9-179,9 6-271,2-15-179,8 7-360,1-9-180,8-9-180,11-10 180,-18-3 0,0-4-180,3-3 0,0-3 135,-3-10 0,-3-3-751,-2 1 1,-2-2 675,-6 9 0,-2-2 0,0 0 0,0 2 0,1 1 0,-3-2 30,-2-7 0,-2-1 0,0 2 0,3 6 0,0 2 0,0-1 0,0-2 0,0-1 0,0 3-239,1-5 0,3 4 194,1 6 0,3 5 45,18-1 0,-7 19 90,15 35 0,-7 7 45,-14-2 0,-1 5 45,0 2 0,-2 3-1,-6 6 1,-3 4-104,1 2 0,-2 3-16,-2-15 0,-1 2 0,-1-1-30,-1-2 0,-1 0 0,0 0-120,-3 15 0,1-2 326,-1-4 1,1-2-327,0-7 0,1-1-450,3-4 0,2-1-764,3-3 0,1-3-7871,-3 11 9175,16-10 0,-16-18 0,6-3 0</inkml:trace>
  <inkml:trace contextRef="#ctx0" brushRef="#br0" timeOffset="2037">22754 10387 13379,'31'-28'360,"-8"5"0,0-2-360,-3-9 0,1-2-926,0 7 0,3-1 0,-1 0 956,-3-2 0,0-1 0,0 0-30,3 0 0,0 0 0,-1 1 47,3-10 0,0 3 223,-1 7 0,0 5 1028,6-1-848,7 28 0,-15 28-90,6 14-360,-18-9 0,0 1 90,4-7 0,0-2-224,-3 5 1,0-3-316,26 12-1916,-15-17 2365,6 4 0,-17-24 0,-2 7 0</inkml:trace>
  <inkml:trace contextRef="#ctx0" brushRef="#br0" timeOffset="2862">22558 7839 10861,'15'-29'509,"1"-1"1,7-3 0,0-1-420,-7-5 0,0-1-235,12-3 0,1-3 175,-12 11 0,-1-1 0,1 0-669,2 0 1,2 0 0,-2-1 668,-2-1 0,0-2 0,-1 1-60,0 0 0,0-1 0,0 1 60,0 0 0,0 0 0,0 0-30,-3 2 0,1 0 0,0 2-47,10-15 0,0 2 47,-4 7 0,-1 3-47,-3 12 1,-1 2-44,4-13 186,-1 26-6,-8 3 1900,1 16-1271,7 12-89,1 28-360,-8-11 0,0 4-61,1-6 1,1 1 0,-1 2-535,-1 4 0,-2 1 0,2 1 355,3 4 0,3 1 0,0 0 0,-1-3 0,0 1 0,2-1-30,0 0 0,2 0 0,1-1-300,0 1 0,2-1 0,0-1-1139,-2-6 0,-1-1 0,0-1 1360,0 1 1,1 0 0,-3-4 0,-2-5 0,-2-4 0,4 11 0</inkml:trace>
  <inkml:trace contextRef="#ctx0" brushRef="#br0" timeOffset="12188">21676 4448 14009,'-48'0'3148,"7"0"-2878,2 0 360,2 18-1,15-5-179,2 24-180,12-7 270,8 1-1,17-11-449,22-20-135,-13-16 0,1-5-135,12-3 1,-2-5 44,-9-12 0,-4-5-569,6 2 1,-3-1 703,-10-3 0,-4-2 90,-2 1 0,-2 0-135,-4-1 0,-2 2-71,-2 7 0,-2 1 296,1 5 0,0 3 449,0 1 91,0 14-270,0 52-91,0 17-404,4-9 0,1 3 0,-1-1 1,3 0-794,6-5 1,2-2-288,-1-6 1,3-5-1679,22 3-6462,9-12 9265,-7-18 0,-10 0 0,-14 0 0</inkml:trace>
  <inkml:trace contextRef="#ctx0" brushRef="#br0" timeOffset="12287">22166 4194 20036,'0'50'989,"0"-2"-4227,9-18 3238,11-10 0,-7-12 0,4-8 0</inkml:trace>
  <inkml:trace contextRef="#ctx0" brushRef="#br0" timeOffset="12404">22421 3919 18327,'-20'-19'-4498,"1"-1"4498,34 0 0,-17 10 0,28 1 0</inkml:trace>
  <inkml:trace contextRef="#ctx0" brushRef="#br0" timeOffset="12613">22735 3586 19136,'0'-22'4228,"-18"5"-4138,-4 17 0,-26 26-90,27-8 0,1 5-45,-2 14 0,5 5-624,5-3 1,4 2 578,1 8 0,6-2-784,8-10 0,3-2-566,-1 4 1,4-2-1799,6-10 0,1-4 3238,11 17 0,-12-21 0,-10-10 0</inkml:trace>
  <inkml:trace contextRef="#ctx0" brushRef="#br0" timeOffset="12740">22578 4056 17697,'-20'-28'2069,"18"-2"-2609,30-1-1349,-4 12 0,5 1 1889,15 2 0,-1 2 0,3-8 0,-3 4 0</inkml:trace>
  <inkml:trace contextRef="#ctx0" brushRef="#br0" timeOffset="12929">23166 3449 21385,'-14'28'1229,"-1"0"0,4 6 1,1 2-1185,-5 12 0,1 2-1085,3 0 1,3 0 904,1 0 0,3-2-720,2-3 1,4-3-1251,2-10 0,3-3 2105,12 19 0,-8-28 0,-2-11 0</inkml:trace>
  <inkml:trace contextRef="#ctx0" brushRef="#br0" timeOffset="13080">23087 3919 19676,'-19'-8'1619,"25"5"-4228,16-5 90,10 3 1,4 1 2518,0-5 0,0-2 0,16-2 0,-17-4 0</inkml:trace>
  <inkml:trace contextRef="#ctx0" brushRef="#br0" timeOffset="13870">23421 3704 15088,'0'-11'7916,"-9"11"-7736,-2 19-90,-9 3 0,9 15 0,11-24-360,29 5-540,12-18 495,-8-3 1,2-3-85,0-7 1,0-2 398,0 3 0,-1 0-68,-4-8 0,-1 3 968,19 6 89,-18 11-89,-10 19-271,-3 12-359,-15 8 513,7-8-693,-9-3 149,0-17-958,9-11-1,10-29 360,0 6 1,2-4 44,-1-3 0,1-1-46,7-3 1,1 1 405,-8 11 0,-1 3 45,19-10 180,-19 21-1,-3 8-89,3 0 0,2 0-90,-3 0 631,-1 0-721,-7 0 180,-1 0-90,8-9-90,-16-11 90,7-10 90,-9-1-180,0 12 0,0 10 90,0 9-90,0 9 0,8 2 0,12 17-90,11-15-90,17 4 90,2-17 90,-9 0 0,5 0 90,-33-8 270,13 5 0,-24-5-180,7 8-90,-9 0-90,0 8 0,8-5-180,12 5 90,19-8-180,11-17 45,-16 8 0,0-4-150,-3-10 1,-1-2 284,0 9 1,-1 0-91,10-21 360,-20 26-91,-10 2-89,-9 18 0,9 2-629,-7-1-2130,15 8-2099,-6-16 4858,9 7 0,-9-9 0,-2 0 0</inkml:trace>
  <inkml:trace contextRef="#ctx0" brushRef="#br0" timeOffset="13980">25008 3331 19586,'20'-30'540,"8"2"-1980,3 8-1438,8-8 2878,0-12 0,-17 16 0,-5-2 0</inkml:trace>
  <inkml:trace contextRef="#ctx0" brushRef="#br0" timeOffset="14155">25243 2763 22194,'-9'48'1754,"8"-20"0,0 3-1709,-3 7 0,0 2-994,2 4 1,4 1 363,2 0 1,0 0-1350,-3 3 0,1-1-2982,2-6 1,0-1 4434,-3 5 1,-2-3-1,1 2 1,0-9 0</inkml:trace>
  <inkml:trace contextRef="#ctx0" brushRef="#br0" timeOffset="15030">25615 3116 17337,'-10'17'1979,"-8"-4"-1979,16 24-1529,-7-6-3688,9-1 5217,0-10 0,0-11 0,0-9 0</inkml:trace>
  <inkml:trace contextRef="#ctx0" brushRef="#br0" timeOffset="15147">25714 2900 14729,'28'-11'-720,"3"11"0,-10 2 1,-3 7-1</inkml:trace>
  <inkml:trace contextRef="#ctx0" brushRef="#br0" timeOffset="15420">26106 2920 18776,'-40'11'810,"1"6"-990,9-15 180,10 24 0,11-21 180,18 21-360,11-24 360,10 7-180,1-27 270,-3 5-180,-8-6 0,-10 10-180,-1 9 90,-9 17-630,18-4-1619,3 7-5037,27-11 7286,3-27 0,-19 14 0,-6-13 0</inkml:trace>
  <inkml:trace contextRef="#ctx0" brushRef="#br0" timeOffset="15587">26478 2449 21385,'0'38'659,"0"1"1,3-4 0,3 1-705,2 12 0,3 0-1035,3-7 1,3-1-3215,5 4 1,4-1 4293,-1-6 0,0-4 0,8 8 0,-7-15 0</inkml:trace>
  <inkml:trace contextRef="#ctx0" brushRef="#br0" timeOffset="16164">28007 3077 17967,'4'29'1619,"0"0"0,2 5 0,-1 0-1349,1 0 0,-1 2-91,0 3 1,-1 0-45,-4-4 0,0 0-90,0-4 0,0-4 225,0 4-630,0-5-179,-9-41 89,7-16 315,-3-1 0,1-5-194,7-15 1,3-3 298,-3 13 0,0-1 0,2-1-641,3-4 0,2-2 1,0 0 640,-1 3 0,1 0 0,2 2 30,2 3 0,3 2 0,0 4 246,2 2 0,3 7 204,26 1-1,-18 55-179,-10 21-180,-14-21 0,-3 3-7,-2 2 1,-2-1-84,-8 17 1279,-2-19-3797,-9-14-3698,1-26 6216,8-1 0,2-1 0,9 2 0</inkml:trace>
  <inkml:trace contextRef="#ctx0" brushRef="#br0" timeOffset="16429">28379 2841 18147,'28'0'4227,"12"0"-4047,10-17-90,0-5-90,-21 4 0,-1-3-90,-7 2 0,-1-1 0,10-19 90,-12 8-270,-18 3 810,0 26 0,-27 12-1,12 30-449,-22 1-90,18 7-719,16-18-1530,23-10 225,7-13 0,5-5 2024,4-6 0,0-1 0,16 3 0,-17-7 0</inkml:trace>
  <inkml:trace contextRef="#ctx0" brushRef="#br0" timeOffset="16696">29065 2606 22464,'-28'0'1799,"6"0"-1799,-7 9 0,10-7-90,8 15-180,11-14-449,20 5-1,28-8 91,-5 0 463,-10-4 1,0 0 165,8 1 360,-2-5-180,-19 8-90,-3 0 0,-6 8-2249,9-5-2878,17 5 5097,-5-25 0,-1 13 0,-14-14 0</inkml:trace>
  <inkml:trace contextRef="#ctx0" brushRef="#br0" timeOffset="16887">29673 1979 16797,'0'-22'6207,"0"5"-5038,0 52-449,0 17-675,0-9 0,0 3-817,0 7 0,0 1 682,0-4 1,0 0-631,-1 0 0,2-2-1235,2-7 1,2-4-2724,-1-5 1,3-5 4677,22 4 0,-16-14 0,4-17 0</inkml:trace>
  <inkml:trace contextRef="#ctx0" brushRef="#br0" timeOffset="17053">30006 2293 20395,'-29'19'4318,"-10"9"-4228,6 3 0,-4-1 90,27-1-1080,27-10-1618,25 1 89,-9-14 0,3-1 2429,0 0 0,-2-1 0,7-4 0,-14 0 0</inkml:trace>
  <inkml:trace contextRef="#ctx0" brushRef="#br0" timeOffset="26548">22558 5820 12570,'0'37'2608,"0"13"-2338,0-12 0,0 3-45,0 11 0,0 3-1253,0-17 0,0 2 0,0 1 1058,0 12 0,0 2 0,0 1 37,0-13 1,0 1-1,0 1 1,0 1-68,0-3 0,1 2 0,-1 0 0,0 1 0,-1-1-411,-1 2 1,-1 0 0,-1 1 0,0-1 0,0 2 410,0 3 0,0 0 0,0 1 0,-1 0 0,0 0 18,-2 0 0,-1 0 0,0 0 0,0 0 0,0 1-151,1-7 1,0 0 0,0 0-1,1 0 1,-1 1 0,1-1 146,1 1 1,0-1 0,0 1 0,0-1 0,0 1 0,0-1-91,-1 1 0,0-1 0,-1 1 0,0-1 0,1 1 1,1 0 90,1 0 0,0 1 0,1 0 0,-1 0 0,1-1 0,-1 0-118,-1 7 1,-1-2-1,0 1 1,0-1 0,1 0 138,0 0 0,1 0 0,0 0 0,1 0 0,-1-1 84,2-3 0,-1 0 0,1 0 0,0 0 0,0-1-138,0-2 0,0-1 0,1 0 0,-1 0 0,1 0 40,0 10 1,1-1-1,1 0 1,-1-1-46,0-3 1,0-1-1,0-1 1,0 1 44,0-2 1,0-1-1,0 0 1,0 0-91,0-3 1,0-1-1,0 0 1,0-1-23,-2 9 0,-1 0 0,-1-2-120,1-8 0,-1-1 0,0-1-70,0 17 0,-3-5-2239,-1-21 1,-1-4 2760,-2 12 0,0-30 1,2-16-1</inkml:trace>
  <inkml:trace contextRef="#ctx0" brushRef="#br0" timeOffset="27188">24204 5605 13020,'11'48'2338,"-6"-20"1,-1 2-1890,-3 8 1,-2 3-45,1 10 0,0 5-793,0-13 1,0 3 0,0 2 499,2-4 1,0 1-1,1 2 1,-1 2-742,-1-4 0,-1 1 1,0 1-1,0 1 1,1 1 646,0 4 0,1 2 0,0 0 0,0 1 0,0 2-89,-2-12 0,1 2 0,-1 1 1,0 0-1,0 0 0,0 0 1,-1 0 82,-1 1 1,0-1 0,0 0 0,-1 1 0,0 0 0,0 0 0,0 1-201,1-4 0,0 2 0,-1 0 0,1 0 0,0 0 0,-1 0 0,-1 0 0,0-1 213,-1 6 1,-2 0 0,0 0 0,0-1 0,-1 1-1,1-1 1,0 0-81,1-1 0,0 1 0,1-1 0,-1 0 0,0 0 0,0-1 0,0 1 67,-1-3 1,0 1 0,0-1 0,0 0 0,0 0 0,0-1 0,1 0-28,0 4 0,1-1 0,0 0 0,0 0 0,1-1 0,-1-1 15,-1 6 0,0-1 0,-1-1 0,2-1 0,0 0 0,2-4 0,1 0 0,0-1 0,0-2 0,1 0-97,-2 4 0,1-2 1,-1 0-1,2-3 7,0 8 0,2-3 1,-1-1-138,0-7 1,0-2-1,0-4-1932,0 17-6900,0-34 9059,0-66 0,0 19 0,0-14 0</inkml:trace>
  <inkml:trace contextRef="#ctx0" brushRef="#br0" timeOffset="28132">28418 6212 18237,'0'29'1304,"0"-3"0,0 4-1079,0 12 0,0 6-1597,0-3 1,1 4-1,-2 2 1417,0-6 0,-1 2 0,-1 0 0,0 2-9,0-6 0,-1 2 0,0 1 0,0 0 0,0 0-18,0 2 0,-1 1 0,1 0 0,0 1 0,-1 0 36,0 4 0,-1 0 0,0 1 0,0 0 0,1-1-54,0 0 0,1-1 0,1 0 0,-1 1 0,0 0-251,1-6 1,0 1-1,-1 0 1,1 0 0,0 0-1,0-1 251,-1 8 0,0-1 0,0 1 0,0-1 0,0 0 63,0-2 0,0 0 0,0 0 0,0 0 1,0 0-64,2 1 0,0 1 0,0-1 0,0 0 0,-1-1-239,0-4 0,0 0 0,-1-2 0,0 1 0,1-1 221,1-1 0,-1-1 0,1 0 0,0 0 0,0 0 40,0 11 1,-1 1 0,1-2-1,-2-3 25,-2 5 0,0-4 1,1 1-348,3-1 0,3-1 0,-2-3-18,-4 3 0,1-6-761,4-10 0,0-4-5578,0-2 6891,0-30 1,0-4-1,0-13 1</inkml:trace>
  <inkml:trace contextRef="#ctx0" brushRef="#br0" timeOffset="28830">29673 6252 14099,'0'19'4048,"0"1"-3419,0 8-629,8 20 764,-3-11 1,1 4-811,1-4 1,0 3-1,-1 1 136,-2 9 0,0 2 0,-1 3-765,-1-8 1,1 1 0,-1 2 0,-1 1 746,0-6 0,-1 1 0,0 1 0,-1 1 0,1 1-36,1 4 0,-1 2 0,0 0 0,0 0 0,-1 1-36,-1-7 0,0 0 0,-1 0 0,0 1 0,-1-1 0,1 1-365,0 2 1,0 0 0,0 0 0,-1 1 0,0-1 0,-1 1 394,-2 1 0,-1-1 0,0 1 0,-1 0 0,0 0 0,2-1-30,1 0 0,1 0 0,0-1 0,0 1 0,-1 0 0,0-1-184,-1 0 0,-1 1 1,0-1-1,0 0 1,0 1-1,2-1 229,1-2 0,1 1 0,1 0 0,0 0 0,0-1 0,-1-1-66,0-2 1,-1 0 0,0-1 0,0 0 0,0-1 0,1 1 2,-1 7 0,1 0 0,0 0 0,0-1 0,1 0 66,1-2 0,0-1 0,0 0 0,0 0 0,-1-2-48,-1 9 0,-1-2 0,0 0 0,2 0-23,1 0 1,2 0 0,0-1-1,0-1 126,-2-4 1,-1 0 0,1-2 0,0 0-127,1-4 1,1 1 0,1-2-1,-1 0 211,0 13 0,1-1 0,-2-5-458,-3 1 0,-1-4-514,5-2 1,-2-4-2905,-7 1 4179,1-27 0,5 2 0,-5-24 0</inkml:trace>
  <inkml:trace contextRef="#ctx0" brushRef="#br0" timeOffset="29928">28144 9936 9242,'11'20'3148,"-3"-1"-2428,-8-8-1,0 7-269,0-7 269,0 17 1,0-6-270,0 15 0,0-16-181,0 16 1,0-6 0,0 17 180,0-7-270,0-13 0,0 1-275,0 0 1,0 1 229,0 4 0,0 1 0,0 4 0,0 1-135,0-1 0,0 0 90,0-4 0,0 0-45,0-1 0,0-1 0,0-3 0,0-1-90,1 1 0,-2-1 45,-7 12-900,6-4-1349,-7-26-4587,9-2 6836,0-9 0,0 0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13:37:22.48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7526 4860 14549,'0'29'1109,"0"1"0,4-1 1,1 1-1065,-1-1 0,3 0-219,5 2 0,4-3 354,14 14-90,-7-25 0,2-6-450,17-20 0,-18-3 1,0-6 179,-3-10 0,-3-3 180,-2-4 0,-2 0 45,-3 4 0,-2 1 90,-4 1 0,-1 2 368,-4-4 37,0 12 72,0 27-432,0 14-180,8 17 270,12-8-139,10-12-1210,10-19 89,-1-28 495,-19 9 1,-1-3 117,1-7 1,-1-1 376,-4 4 0,1 2 1349,21-7-89,-16 14-181,8 43 0,-10 7-854,-8-5 0,-2 2-225,1 0 0,0-1 0,0 13-360,8-14-1079,-7-28-720,8-28-359,1-22 1843,-11 19 1,2 1 718,2-1 1,2 3 2597,7-3-573,6 14-630,-8 34-449,-1 14-900,1 1-90,-1 5-900,1-26-1888,8-2-3779,-6-26 6567,15-14 0,-24 7 0,5-2 0</inkml:trace>
  <inkml:trace contextRef="#ctx0" brushRef="#br0" timeOffset="108">8722 4684 17337,'30'28'3598,"-2"-6"-4138,-17 15-2878,7-24 3418,-8 4 0,1-17 0,-2 0 0</inkml:trace>
  <inkml:trace contextRef="#ctx0" brushRef="#br0" timeOffset="225">8878 4468 19316,'-19'-22'90,"-1"-4"-7916,9 24 7826,2 2 0,9 2 0,0 7 0</inkml:trace>
  <inkml:trace contextRef="#ctx0" brushRef="#br0" timeOffset="633">9055 4527 18866,'-9'2'90,"7"5"-899,-7-16-541,9 9 541,0 0 449,9 0 450,10 0 360,3 0 1259,7 9 0,-10 1-360,1 27-449,-1 14-541,-12-14 1,-3 4-135,1 7 0,-1 2-858,-4 4 0,0 1 633,0 0 0,0-1-45,-2-8 0,4-3-215,4-11 0,5-5-460,20 1 541,10-19 89,7-35 90,-17-7 90,-12-17-90,-13 21 0,-3 1 90,-3-13-180,-18-7-450,-12 17-1889,-12 12-4227,-6 1 6656,9 8 0,17-1 0,5 2 0</inkml:trace>
  <inkml:trace contextRef="#ctx0" brushRef="#br0" timeOffset="1058">9349 4566 23723,'11'39'810,"6"0"-810,3-8-630,10-3-269,9-17-181,1-2 361,-1-35 629,0 2 90,-23-4 0,-2-1 0,15-4 630,-18 5 269,6 19-539,-15 9-360,16 9 90,-8-7 0,19 7 0,-7-9-360,15 0 90,-16-17 270,-1-5 0,-11-9 180,-9 3 359,0 8-179,0 18 90,-9-4-270,7 32-180,-7-4 0,26 8-990,14-10-3148,19-12 4048,-15-7 0,-2-2 0,2 1 0,-1 0 0</inkml:trace>
  <inkml:trace contextRef="#ctx0" brushRef="#br0" timeOffset="13084">20990 4703 15358,'0'-30'720,"18"-7"-720,21 6 45,-6 11 0,4 1-703,3 3 1,0 2 836,-4-2 1,-2 3 779,14 2-600,-29 11 1,-10 37-180,-7-8 0,-4 3-45,-5 16 0,-3 2-90,-1-4 0,0 0-229,-4 4 1,-1-4 228,0-19 0,4-2 45,19 21-450,23-35-270,6-13 1,7-5 29,-8-1 0,2-2 1,0-3-646,0-4 0,0-4 0,0 1 435,-1 2 1,1 1-1,-3-1 495,6-10 1,-2 0 253,-7 8 1,-3 0 1499,11-19 1324,-20 0-694,-10 9-270,-9 1-900,0 27 886,-9-5-1335,-2 34-360,-8-6-90,8 27 0,2-6-180,35-3-360,16-19 33,-8-21 0,1-7 417,2-9 1,-4-5 134,-5-2 0,-6-5-1,-4-8 1,-8-2-241,-10-13 421,-14 17 0,-9 4-90,-5 13 0,-5 4-270,-10-3 0,-3 5-810,0 10 1,2 4 944,12 3 0,4 1 0,-9 5 0,28-2 0</inkml:trace>
  <inkml:trace contextRef="#ctx0" brushRef="#br0" timeOffset="13735">22460 4135 19046,'-5'32'569,"-1"1"1,1 2 0,2 2-525,2 16 0,2 1-1155,-2-8 0,2-1 660,2 4 0,2-2-630,0-15 1,1-3-2493,14 19 3572,8-28 0,-15-12 0,5-8 0</inkml:trace>
  <inkml:trace contextRef="#ctx0" brushRef="#br0" timeOffset="13943">22735 4213 18506,'-19'34'809,"0"0"1,3 0 0,0 1-765,-4 1 0,1-2 0,0-3 0,9-3 135,34 2-360,29-12-360,-1-19 1,5-7-211,-17 3 0,0-2 1,0 0-2528,0-3 0,-1-1 0,-1 1 3249,9-1 0,-5 0 0,9-6 1,-25 17-1</inkml:trace>
  <inkml:trace contextRef="#ctx0" brushRef="#br0" timeOffset="30634">9094 8094 9512,'11'-11'269,"-3"2"-89,-8 9 0,9 0-180,11-8 180,19 5 90,11-14-180,0 15-107,-21-7 0,-1 0 467,22 7-180,0-7-135,-22 9 0,1 0 135,21 0-135,-17 0 0,1 0-46,5 0 1,1 0-45,4 0 0,1 0-621,8 0 1,1 0 575,-15 0 0,0 0 0,1 0 30,2 0 0,0 0 0,2 0 0,4 1 0,1-1 0,0-1-30,0-1 0,0-2 0,1 2 59,2 1 1,1 0 0,-1 1-60,0-3 0,1-1 0,-1 2-555,-3 1 0,1 2 0,-1-1 615,0 0 0,-1 0 0,1 0-90,-3 0 0,-1 0 0,1 0 120,-1 0 0,1 0 0,0 0-30,2 0 0,1 0 0,0 0 30,0-3 0,0 0 0,1 0-1,5 2 1,0 2 0,1-3 90,-15-2 0,1-1 0,0 0 0,0 2-521,2 1 1,0 2-1,1 1 1,-1-3 407,0-1 1,0-2-1,0 0 1,0 1 134,0 3 0,0 1 1,0 0-1,1-1-157,-1-3 0,0-1 0,0 0 0,0 1 90,-2 3 0,0 1 0,-1 0 0,2-1-257,0-1 1,1 0-1,0-1 1,-1 1 181,7 2 0,0 0 0,0 0 119,4 0 1,2 0 0,-3 0-90,-6 0 0,-1 0 0,1 0 42,2 0 1,0 0 0,-1 0-43,-8 0 0,0 0 0,-1 0-90,3 0 0,0 0 0,-2 0 526,11 0 1,-2 0-482,1 0 0,-2 0-45,-3 0 0,-3 0 452,-6 0 0,-2 0-1756,-3 0 0,-3 0 1759,11 0 0,-20 0 1,-10 0-1</inkml:trace>
  <inkml:trace contextRef="#ctx0" brushRef="#br0" timeOffset="89587">13994 9172 13649,'-20'11'1439,"0"-11"-1439,9-3 90,11-5-90,38 8 0,14 0 0,-14 3 0,2 2-65,-4 0 0,-2 1 155,16 14 85,-22 17 4,-19-4-89,-15-2 0,-6 3 0,3-7 0,-3-2-45,-11 6 0,-2-3 0,4-7 0,0-3-315,-18 2 0,11-20 270,17-2-179,20-7 358,13 9 131,17 9 410,-9 19 359,-10 22-672,-17-12 1,-6 2-93,-9 1 0,-5-1-180,-5 5 0,-6-3-90,-1-10 0,-3-3-585,2-3 1,1-4-1890,-10-2 2429,11-47 0,17 19 0,3-27 0</inkml:trace>
  <inkml:trace contextRef="#ctx0" brushRef="#br0" timeOffset="90516">15150 9015 14369,'0'38'1589,"0"0"0,0 1 0,0 3-1409,0-5 0,0 2 0,0 0-1033,-3-2 0,0 0 0,0 0 853,3 6 0,0 0 0,-2-3 0,-7 3 0,1-3 146,7 5 0,-1-7-596,-6-14 730,25-15-550,5-49 180,-3 11 0,1-2 45,4-9 0,0 1-45,-4 7 0,1 3 180,3 7 0,0 5 90,16 0 1674,-19 34-1134,-3 13-91,-18 21-404,0-22 0,0 0-180,-4 1 0,-1-1 45,-6 21-497,-17-19-1212,-3-14-2069,1-34 3688,14-6 0,3-2 0,3-4 0,1-14 0</inkml:trace>
  <inkml:trace contextRef="#ctx0" brushRef="#br0" timeOffset="90666">15581 9446 17697,'0'28'2429,"0"-6"-3059,0 15-2878,0-24-2069,9 5 5577,2-18 0,0 0 0,-3 0 0</inkml:trace>
  <inkml:trace contextRef="#ctx0" brushRef="#br0" timeOffset="90751">15659 9152 12390,'0'-11'-1050,"0"3"1,0 8 0</inkml:trace>
  <inkml:trace contextRef="#ctx0" brushRef="#br0" timeOffset="90925">15659 9152 19496,'40'37'-18,"-1"0"0,0 0 0,-5-2 0,-2 1 0,-8-2-927,-12 1 1,-7-1-855,-5-3 0,2-3 1799,15 11 0,-14-19 0,5-11 0</inkml:trace>
  <inkml:trace contextRef="#ctx0" brushRef="#br0" timeOffset="91120">16071 9015 18866,'0'28'899,"0"1"1,0 5 0,0 1-855,-4 5 0,-1 1-90,4 7 0,0 0-180,-3-8 0,-1 0-1607,4 1 1,2-3-5635,8 12 7501,2-13 0,0-26 0,-2-3 0</inkml:trace>
  <inkml:trace contextRef="#ctx0" brushRef="#br0" timeOffset="91267">16345 9368 18866,'0'30'270,"0"7"-6656,0-15 6386,0-2 0,0-12 0,0-8 0</inkml:trace>
  <inkml:trace contextRef="#ctx0" brushRef="#br0" timeOffset="91384">16424 9172 15898,'0'-11'-5847,"0"2"5847,9 35 0,-7-19 0,6 19 0</inkml:trace>
  <inkml:trace contextRef="#ctx0" brushRef="#br0" timeOffset="91591">16562 9289 16348,'21'0'4047,"-4"0"-4047,-17 0 0,0-8-180,0 5-449,0-5 89,0 8-3867,0 0 1528,0-9-1618,9-2 4497,2-8 0,0 8 0,-3 2 0</inkml:trace>
  <inkml:trace contextRef="#ctx0" brushRef="#br0" timeOffset="91833">16600 9309 20036,'53'11'209,"1"0"1,-6 0 0,-6-5-660,-6-15-89,-3-10 494,-9 5 0,0-3 45,15-22 989,-8 17 450,-3 5-179,-17 34-631,6 14-719,-6 10 90,9 7-2608,-1-26-7223,10-5 9388,1-17 0,-8 0 0,-5 0 0</inkml:trace>
  <inkml:trace contextRef="#ctx0" brushRef="#br0" timeOffset="92342">18462 8976 19496,'-10'35'1289,"0"-1"0,0 4 1,1 1-1245,3-5 0,1 1-45,0 5 0,1-1 0,4-8 0,0-1-540,0 18 450,0-29-989,9-19-181,11-28 675,-2 4 1,3-2 404,3-5 0,2 1 135,-1 3 0,0 4 315,14-6 360,-10 38 449,-19 22 0,-1 19-629,-8-21 0,-2 1-270,2 0 0,-2-2 0,-8 14-450,-2-5-1619,-8-26-4138,-1-29 6027,9-6 0,3-6 0,8 12 0</inkml:trace>
  <inkml:trace contextRef="#ctx0" brushRef="#br0" timeOffset="92750">18854 9250 21655,'28'39'1169,"-6"1"-1079,-3-17 0,-1 1-90,-10 5 0,-3 1 45,5 9 0,-2 1-45,-7 0 0,-2 0-411,1 4 1,0-1 410,0-7 0,0-2-590,0 16-489,0-22-1260,0-36-629,0-32 1484,3 0 0,2-7 1124,-2 12 0,1-2 0,0-2 280,5-6 0,1-2 1,0 2 228,-4 7 1,1 1 0,1 1 794,10-15 1,1 6 1754,3 4 403,15 23-1123,-24 55 179,5 16-2039,-17-15 1,-2 2 59,1-1 1,0 1-284,-3 0 0,-3-2 14,-2-10 0,-4-4-1578,-18 13-6607,-10-28 8275,10-9 0,10 0 0,12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13:39:52.18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14072 6859 7713,'-20'0'4677,"1"0"-3688,-1 0-539,0-9 180,10-2-91,1 1 91,9 1-180,9 9-270,10-9 90,12 7-181,-4-6 1,3-1-45,-1 3 0,3 1 0,10 0 0,3-1-45,-1-3 0,1 0-506,4 8 0,0 0 551,-4-3 0,-1 0-292,1 3 0,-3 2 247,-11-1 0,-1 0-135,4 0 1,-2 0-1396,0 0-1528,14 0-2249,-24-9 5307,-3 7 0,-10-7 0,-9 9 0</inkml:trace>
  <inkml:trace contextRef="#ctx0" brushRef="#br0" timeOffset="241">14758 6565 11041,'-11'-22'4317,"2"5"-3957,27 17 0,-5 0-270,24 0 0,-15 9 0,6 2-90,-8-1 270,-1 8-1,-8-7-269,-2 8-1439,-27 10-2519,-12 10 3958,5-22 0,-1-2 0,-6 14 0,6-21 0</inkml:trace>
  <inkml:trace contextRef="#ctx0" brushRef="#br0" timeOffset="883">15895 6742 14998,'-18'28'3508,"5"2"-3418,-1-7 0,0 2 0,-6 25 0,1-8-180,8 3-90,2-14 0,0-18-179,7 2-1,2-41 0,20-4 270,10-12 45,-10 18 0,0 0 135,10-6 540,-2 10-1,-17 20-89,7 20-90,-16 19-270,15 2-90,-15-1-180,7-12 270,0-17-720,2-3-539,17-34 179,3-6 585,-7 3 0,-1-1 315,-7 4 0,1 2 90,29-7 810,-33 14-1,13 17-359,-24 26-270,7-2-360,-9 15-270,9-11-1529,1-17-2698,19-2 4587,1-35 0,-8 19 0,-4-19 0</inkml:trace>
  <inkml:trace contextRef="#ctx0" brushRef="#br0" timeOffset="1008">16561 6879 16348,'0'50'2788,"0"-2"-4227,0-18-3328,0-10 4767,0-12 0,0-8 0,0 0 0</inkml:trace>
  <inkml:trace contextRef="#ctx0" brushRef="#br0" timeOffset="1108">16620 6663 14549,'-20'-19'-510,"9"8"0,3 2 1</inkml:trace>
  <inkml:trace contextRef="#ctx0" brushRef="#br0" timeOffset="1366">16835 6448 14998,'0'19'3239,"9"1"-2070,11 8-180,-7 20-674,-4-19 0,-1 3-735,-6 11 0,-4 1 420,2-4 0,0 1-221,1 3 1,-2-1-770,-3-12 1,-1-1-2025,5 0 1,-2-4 3013,-6-4 0,8-5 0,0-17 0</inkml:trace>
  <inkml:trace contextRef="#ctx0" brushRef="#br0" timeOffset="1608">17110 6526 18596,'22'26'3418,"-5"7"-3328,-15-1 0,-4 3-90,2 0 0,0 0-739,0 4 0,0 0-26,0-3 1,0-2-919,0-4 1,0-1 1682,0 10 0,0-19 0,0-12 0</inkml:trace>
  <inkml:trace contextRef="#ctx0" brushRef="#br0" timeOffset="1758">17345 6800 22104,'5'30'45,"1"-1"0,-6 12-4902,-2 5 4857,-7-33 0,9 5 0,0-18 0</inkml:trace>
  <inkml:trace contextRef="#ctx0" brushRef="#br0" timeOffset="1891">17521 6604 18057,'-19'0'-518,"-1"-8"1,9 5 0,3-5 0</inkml:trace>
  <inkml:trace contextRef="#ctx0" brushRef="#br0" timeOffset="2441">17679 6781 20305,'-9'21'360,"6"6"-450,-6-8 0,18 3-629,2 6 179,9-17 0,8-2 181,-6-27 179,6-3 0,-17-10 270,-2 3 90,-9 8-90,0 1-180,0 8 0,0 2 0,0 9 90,0 0 0,17 9 90,5-7-180,26 7 1259,-7-1 180,7 3 0,-17 18-449,-12 1-540,-1 18-360,-16-15-90,6 4-90,1-26-810,11-11 181,10-29 674,-6 14 0,0-2 135,1-8 0,0 2 90,1 6 0,-1 3 809,14-5 271,-11 10-541,-8 26-359,-1 14-270,1 10-449,-1 7-3599,1-17 4048,0-12 0,-10-10 0,-1-9 0</inkml:trace>
  <inkml:trace contextRef="#ctx0" brushRef="#br0" timeOffset="9916">13758 9838 14189,'37'11'719,"-8"-9"1,1-4-495,9-7 0,3-2-1496,11 1 0,1-1 1271,-18-1 0,0-2 0,1 3 30,1 2 0,2 3 0,-1-1-30,1-2 0,-1-1 0,0 1 0,12-2 0,-2 2 396,-4 3 0,-3 1-396,-11 0 0,-3 1 0,20 4 427,-18 0-427,-2 0-540,-8 0-1349,0 0-1375,-1-8 3264,1-3 0,-9 0 0,-3 2 0</inkml:trace>
  <inkml:trace contextRef="#ctx0" brushRef="#br0" timeOffset="10200">14836 9485 10501,'-19'0'3778,"-1"-8"-3868,9 5 360,2-5-90,9 8 0,18 0-1,4 0-89,26 0 0,2 8 360,0 3 270,-11 18-181,-11 1-269,-17 18-538,-5-19 1,-3 1 267,-6 5 0,-3-1-296,-3-3 1,-2-1-1145,2 1 1,-3-5 1439,-17-4 0,18-5 0,3-17 0</inkml:trace>
  <inkml:trace contextRef="#ctx0" brushRef="#br0" timeOffset="11691">16365 9779 9602,'-9'2'179,"7"5"-448,-7-16 359,9 9 6026,0 0-5756,0 9 180,-8-16-181,5 14-89,-5-16-90,8 9 360,0 0-450,9 0-90,10 0 180,20 0-90,12-8-90,-1-3 0,-25-2 0,-2-3 179,-2-5-89,-3 1-90,-18 3-90,-9 23 90,-11-12 0,-19 23 45,14-4 0,0 2 45,-1 5 0,2 2-90,-1 2 0,2 2-45,6-2 0,3 0 45,-5 6-270,28-1-2698,30-19-1440,-6-3 1,4-5 4407,4-10 0,-2-1 0,14 4 0,-19-12 0</inkml:trace>
  <inkml:trace contextRef="#ctx0" brushRef="#br0" timeOffset="11857">16796 9662 17967,'19'24'179,"-1"0"1,6-4 0,2 1-675,4 7 1,1 1 494,13-3 0,-3-2 0,-4 8 0,7-5 0</inkml:trace>
  <inkml:trace contextRef="#ctx0" brushRef="#br0" timeOffset="12018">17169 9662 15178,'-18'19'3688,"-4"18"-3688,4-17 0,-3 2-45,-3 10 0,0 3-1259,3-4 0,1-1 1304,-1 1 0,2-3 0,0 2 0,10-12 0</inkml:trace>
  <inkml:trace contextRef="#ctx0" brushRef="#br0" timeOffset="12683">17286 9740 18686,'0'20'1080,"9"-1"-810,2 18-91,8 13-1053,-8-16 1,-2 2 918,1 7 0,0 1-1,-4 1 1,-2-1-45,1-3 0,-1-1 93,-3-1 0,-2-2-93,1 13 226,0-2-1396,-9-35 721,7-6-541,-7-44 585,4 1 1,2-4 3,1-5 0,2-4 311,-4 3 0,1-4 0,1 2 90,3 7 0,2 0 0,2 1-130,3-16 1,3 3 399,2 12 0,5 6 449,21 5-89,0 21 90,0 29-1,-17 19-359,-4 11-180,-19 0-180,-2-21 0,-2-1-1619,-6 4-1752,-9-3 3371,-8-29 0,15-3 0,-5-5 0</inkml:trace>
  <inkml:trace contextRef="#ctx0" brushRef="#br0" timeOffset="13219">17658 9819 17247,'31'2'-2069,"6"-13"1,-15-28 1528,6-3 990,-17 3 809,-2 11 180,-9 17-90,0 28-359,-9 7-631,4 8 1,-1 1-90,-14 2-270,12-2 0,6-3 90,10-6 90,23 5-270,19-20 45,-16-12 0,0-3 0,-8-3 0,0-2 45,3 0 0,-2 0 180,13-8 899,-10 10-179,-10 9-91,-12 26-539,-8-2-180,0 15-90,0-10-1259,9-27 0,11-22 584,-6-3 0,2-4 115,8-3 1,0-1 559,-4 0 0,2 3 449,1 11 1,1 4 810,7-4-181,-3 25-449,-17 12-540,-2 10-180,-1 10 40,12-10-2828,11-10-6953,17-20 9560,-18-13 1,-2-3 0,7 1 0,0-11 0</inkml:trace>
  <inkml:trace contextRef="#ctx0" brushRef="#br0" timeOffset="13468">18854 9642 21745,'-20'31'719,"1"-3"-989,-1-17-629,9 6 89,20-6 271,4 9 449,24-1 270,-24 10 269,13-8 451,-23 16-450,5-6-361,-8 17-268,-9-16-4409,-1-3 4588,-10-29 0,9-2 0,2-7 0</inkml:trace>
  <inkml:trace contextRef="#ctx0" brushRef="#br0" timeOffset="13616">19050 9721 19586,'0'50'2159,"0"-2"-7107,0-18 4948,17-10 0,-12-12 0,12-8 0</inkml:trace>
  <inkml:trace contextRef="#ctx0" brushRef="#br0" timeOffset="13733">19187 9466 15628,'0'0'0</inkml:trace>
  <inkml:trace contextRef="#ctx0" brushRef="#br0" timeOffset="14042">19324 9721 20845,'9'30'1709,"11"-2"-1799,10-17-539,10-2 89,-1-9-90,0-18 540,0 5-90,0-15 180,-8 9 90,-12-1 0,-10 0 90,-9 1 540,0 8-91,0 2 361,0 9-450,0 18-181,0 3-89,9 27-180,10-15-450,21 4-1709,10-26-360,-21-5 1,1-3 2428,20-21 0,-20 14 0,-12-14 0</inkml:trace>
  <inkml:trace contextRef="#ctx0" brushRef="#br0" timeOffset="14259">19285 9289 19586,'-30'0'-9831,"10"0"9432,11 0 1,9 0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13:41:00.08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27007 4507 12660,'-20'31'1889,"1"6"-1619,-10 2 269,-1 2-647,15-12 1,0-1 107,-14 5 368,18 12-278,3-23 185,8-2-185,26-12 0,-2-8-90,3 2 0,3-4 45,-1-9 0,0-4-45,-2 5 0,-1-4 135,0-12 0,-4-4-50,-3-20 5,-13 20 0,-3 1 270,-3-21-226,-15 24 1,-5 4 135,-24-9-225,11 16 0,-4 2-180,3 6 0,1 3-2383,-17 4 2518,11 2 0,19 7 0,12-9 0</inkml:trace>
  <inkml:trace contextRef="#ctx0" brushRef="#br0" timeOffset="743">27889 4546 13020,'-31'0'3777,"3"-8"-3597,26-3-180,13-9 90,28-8-90,-10 16 0,1 2 0,1 0 0,-1 1 270,0 3 0,-1 3 180,10 3 359,-11 9-269,-8 1-270,0 10-180,8-9-450,11-2-1799,-11-8 0,3-2 2159,13-4 0,-1 1 0,5 2 0,4-7 0</inkml:trace>
  <inkml:trace contextRef="#ctx0" brushRef="#br0" timeOffset="2258">29202 4252 14729,'11'0'4857,"-2"18"-4497,-9 21-180,-18 13-759,8-13 0,-2-2 534,-2-10 1,-2-1-387,1 3 0,2-2-3077,2 4 3559,2-11 0,9-12 1,0-8-1</inkml:trace>
  <inkml:trace contextRef="#ctx0" brushRef="#br0" timeOffset="2551">29516 4311 17067,'-29'39'3418,"8"9"-3328,-8-6 0,18 6-270,20-18-719,22-10 269,19-12 630,-21-11 0,1-2 90,20-6 180,-20-17 90,-12-3-90,-18-8-180,0 0-180,-9 17-540,-2-4-3058,-9 23 3688,1-14 0,8 15 0,2-7 0</inkml:trace>
  <inkml:trace contextRef="#ctx0" brushRef="#br0" timeOffset="2825">29986 4233 22194,'0'48'540,"-9"2"-630,-2-9-719,1 5-451,18-33 271,23 4 899,19-17 90,-20-7 0,-1-3 90,12-12 90,-4-8 0,-26-16-90,-2 13-270,-9 3-810,-18 4-4497,-4 23 5487,-17-5 0,17 8 0,5 0 0</inkml:trace>
  <inkml:trace contextRef="#ctx0" brushRef="#br0" timeOffset="13829">4939 9936 14099,'48'0'599,"0"0"1,5-4 0,3-1-570,-10 2 0,3-1 0,2 1-449,-7 0 0,2 0 1,1 0-1,1 1 437,-4 0 0,0-1 0,2 2 0,0-1 0,1 1-595,6 0 1,1 1-1,1 0 1,1 1-1,1-1 577,-8 0 0,1 0 0,1 0 0,0 1 0,0-2 0,2 1 0,-6-1 0,2 0 0,0 0 0,0 0 0,0-1 0,0 1 0,1-1-108,-1 1 1,0-1 0,1 1 0,-1 0-1,1-1 1,-1 0 0,1 0 119,0 0 1,1-1 0,-1 1 0,1-1 0,-1 0 0,1 0 0,-1 0-110,-2 0 0,0 0 0,0 0 0,0 0 0,-1 0 0,0 0 1,0 1 111,3 0 0,0 0 0,0 0 0,-1 0 0,0 0 0,-1 1-45,4 0 0,1 0 0,-2 1 0,-1 1 0,-2 0 165,4 3 0,-2 1 0,-2 0 0,-2 1 164,5 0 1,-2 1 0,-3 2 188,-9 2 0,-2 3 0,-1-2-308,11-1 0,-3-1 823,-10 1 0,-3-2-868,1-3 0,-3-3 1277,3-3-1952,-10-9 463,-12-11-7658,-34-1 7735,2 5 0,-2 3 0,-11 2 0,-7 3 0</inkml:trace>
  <inkml:trace contextRef="#ctx0" brushRef="#br0" timeOffset="14347">5370 10328 13649,'0'20'3148,"-9"-18"-2158,16 4 89,30-14-630,-4 6 1,7 3 0,3 0-929,0-3 1,3 0 0,3 0-1,3-1 509,-8 0 0,3 1 0,2-1 0,1-1 0,1 1 0,0-2-357,-3 1 0,2-1 0,0-1 1,1 0-1,1 0 0,0 0 1,0 0 359,-3 1 1,1 0 0,1 0-1,-1 0 1,1 0 0,1 0 0,-1-1-1,0 1-45,2-1 1,-1 0 0,1 0 0,0-1 0,1 1 0,-1 0 0,-1 0-1,1 1-227,-2 0 0,0 1 0,0 0 1,0 0-1,-1 0 0,0 1 0,0 0 1,-2-1 238,4 1 0,-2 0 0,1-1 0,-2 1 0,0 1 0,-1-1 0,-1 2-58,11-1 0,-1 1 0,-2 1 1,-1 1-1,-3 1 125,-2 1 1,-1 2-1,-3 0 1,-3 1 112,0 1 0,-3 0 0,-5 1-45,3 6 0,-6 0 786,-1 6-652,-12-9 968,-19-2-4296,1-9 3824,0-9 0,0 7 0,0-7 0</inkml:trace>
  <inkml:trace contextRef="#ctx0" brushRef="#br0" timeOffset="79374">14052 10112 12120,'-30'0'4228,"1"-8"-2969,36 6-629,32-7-406,10 12 1,9 3-135,-8-5 0,3-1 0,4 1-923,-15 0 1,2 1 0,1 0 0,1 0 0,1-1 868,6 0 0,1-1 0,1-1 0,1 1 0,1 0 23,-5 1 1,1 1 0,1 0 0,0-1 0,2 1 0,-1-1-236,-3 0 1,1-1-1,0 0 1,0 0-1,1 1 1,0-1-1,0 0 164,-5 1 1,0 0 0,0 1 0,0-1 0,1 0 0,-1 0 0,1 0-1,-1 0-106,0 0 0,1-1 1,-1 0-1,1 0 1,-1-1-1,1 1 1,-1 0-1,-1 0 118,6 0 0,0 0 0,0 1 0,0-1 0,-1 0 0,-1 0 0,0-1-249,1 0 0,-1 0 1,0-1-1,-1 1 1,-1-1-1,-2 0 105,4 1 0,-2-1 0,0 0 0,-3 0 1,-2-2 143,11-2 0,-3-1 0,-6 1-531,1 0 1,-9 1-3967,-2-4 4921,-55 27 0,12-14 0,-20 13 0</inkml:trace>
  <inkml:trace contextRef="#ctx0" brushRef="#br0" timeOffset="79750">13935 11524 14009,'42'0'1043,"0"0"1,0 0-1,8 0 1,1 0-1,3 0-863,-5 0 0,1 0 0,2 0 0,2 0-1151,-2 0 1,2 0 0,1 0 0,1 0 0,2 0 1008,-11 0 1,1 0-1,0 0 1,2 0-1,0 0 1,0 0 0,1 0-163,-2 0 1,0 0-1,1 0 1,0 0-1,1 0 1,0 0 0,1 0-1,-1 0 114,-2 0 0,1 0 0,-1 0 0,2 0 0,-1 0 0,0 0 0,1 0 0,0 0 0,-1 0-219,1 0 0,1 0 1,-1 0-1,1 0 0,0 0 1,-1 0-1,1 0 0,0 0 1,-1 0-322,1 0 0,-1 0 0,1 0 1,0 0-1,0 0 0,-1 0 1,0 0-1,0 0 0,-1 0 522,2 0 1,1 0-1,1 0 1,-2 0-1,-1 0 1,-1 0-1,-2 0 1,-3 0-1,5 0 1,-2 0-1,-3 0 1,-1 0-1,-3 0 1,8 0-1,1 0 1,-1 0-1</inkml:trace>
  <inkml:trace contextRef="#ctx0" brushRef="#br0" timeOffset="81066">15071 9917 16528,'0'54'1439,"-8"0"-1484,6-7 0,2 2-585,-3-3 1,6-3-2375,12-5 0,7-4 3004,7 2 0,3-6 0,14-9 0,-3-3 0</inkml:trace>
  <inkml:trace contextRef="#ctx0" brushRef="#br0" timeOffset="81241">16130 9897 14908,'1'48'899,"0"0"1,-1-7 0,-2 0-1380,-1-4 0,-1 2 1,0-1-3209,-2 7 0,3 1 3688,7-7 0,4 2 0,-2-5 0,-5-7 0,2-2 0,15 25 0</inkml:trace>
  <inkml:trace contextRef="#ctx0" brushRef="#br0" timeOffset="82110">15052 11406 12480,'0'28'2608,"0"-6"-2518,0 24-539,0 4-1845,3-20 0,3 1 2294,3 4 0,1-3 0,3 1 0,5-7 0</inkml:trace>
  <inkml:trace contextRef="#ctx0" brushRef="#br0" timeOffset="82274">16130 11386 16977,'5'35'809,"1"0"1,0 8 0,-4-1-1080,-5-10 0,-2-1-2024,2 4 1,3-2 2293,9 15 0,-4-27 0,12-3 0</inkml:trace>
  <inkml:trace contextRef="#ctx0" brushRef="#br0" timeOffset="88426">14366 10015 9691,'0'10'2069,"0"-1"-1709,0-9 450,0 9-361,0-7-359,9 7 90,2-1-180,8-5 90,1 5 0,-1-8-90,-8 0 90,-2 0 0,-9 0 360,0 0-270,9 0-180,-7 0 180,7 0-180,-10 0 449,1 0-359,9 0 0,-7 0 90,7 0-180,0 0 90,-7 0 0,15 0 0,3 0-180,2 0 270,15 0-180,-7 0 0,10 0 90,-10-8-90,7 5 0,-15-5 0,-3-1 0,-1 7 0,-16-7 0,7 9 0,-9 0 0,0 0 0,8 0 0,-5 0 90,5 0-90,-8 0 0,0 0 0,9 0 0,-7 0 90,7 0 0,-9 0 0,0 0 0,9 0-90,-7 0 179,6 0-89,-8 0 360,0 0-450,9-9 90,2-1-180,17-10 180,3-17-90,-4 17 0,3-1 0,-1-8 0,3-1 0,10-4 0,3 0-707,-1 4 0,1-1 707,-15 8 0,0 0 0,-1 2-263,7-1 0,-2 2 263,-4 0 0,-3 3-90,-6 6 90,5 3 0,-15 8 0,0 8 1344,7 12-1344,1 2 90,20 15-374,-6-22 0,2 0 239,4 9 0,3 0 75,-8-10 0,2-1 0,1 2-30,-1 3 0,0 2 0,0-2-390,3-3 0,1-2 0,-1 1 480,-2 1 0,-1 2 0,0-1-45,14 3 0,-2 1-405,-4 0 1,-1-1 359,1-3 0,-1-2 45,-7-3 0,0-2-524,2 0 1,0-1-692,-8-3 1,-1 1-2789,1 7 1,-1 3 4155,12 14 0,-13-8 1,-19-5-1</inkml:trace>
  <inkml:trace contextRef="#ctx0" brushRef="#br0" timeOffset="89311">14895 11543 7623,'-20'-19'719,"10"8"-809,1 2-90,9 9-449,0 0-631,9 0 1260,2 0 0,-1 0 0,-1 0 0</inkml:trace>
  <inkml:trace contextRef="#ctx0" brushRef="#br0" timeOffset="93728">21363 9858 14099,'-20'-20'4497,"0"-17"-3777,10 22-450,-8-11-90,7 17 90,-8 15-91,-10 23-89,14-2 0,0 7-97,1-1 0,1 3 0,1 1 37,0 0 0,2 0 0,1 1-476,0 3 0,2 2 0,4-1 446,4-2 0,5 0 0,4-3 45,11 7 0,8-5-456,8-2 0,7-8 366,8-15 0,3-9 45,-9-2 0,-1-6-319,5-11 1,-4-9 318,-13 0 0,-5-6 90,-6-8 0,-5-5-90,-4-1 0,-9-1 45,-13 4 0,-8 0-90,-1-5 0,-5 3-180,-14 5 0,-5 4-1475,2 1 1,-1 5 1699,5 10 0,3 4 0,-6-5 0,21 18 0</inkml:trace>
  <inkml:trace contextRef="#ctx0" brushRef="#br0" timeOffset="94437">23832 9681 17157,'-30'-39'2519,"10"9"-2429,29 10 90,21 11-135,7 15 0,3 6 0,-7-3 0,-1 4-90,8 8 0,-4 5 179,-14-2 1,-5 3 0,-5 1 0,-4 2 135,-2-1 0,-3 1 0,-9 8 0,-6 0-532,-5-2 0,-5 0 622,-7 8 0,-3-1-180,-3-3 0,0-1-180,4 1 0,3-2 0,5-11 0,7-2 0,23 21-810,18-38 1,9-5-181,0 1 1,3 0-1,3-3-1671,8-5 1,2-3 0,0 0 2660,1 1 0,0-2 0,-5 0 0,-1-2 0,-5-1 0,-9 2 0,-1 0 0</inkml:trace>
  <inkml:trace contextRef="#ctx0" brushRef="#br0" timeOffset="95854">22539 10171 17787,'30'-19'1259,"16"8"-1349,-5-7-990,-12 16 1,1 2-3239,4-4 1,0-1 4317,18 5 0,-13 0 0,-21 0 0</inkml:trace>
  <inkml:trace contextRef="#ctx0" brushRef="#br0" timeOffset="99629">21128 11720 11580,'10'8'5937,"-1"21"-5488,-8-2 1,-2 4-225,-2 12 0,-3 4-90,-2 7 0,-3 1-856,1-19 1,0 1 0,-1-2 765,-4 15 0,0-2 103,0-6 1,1-5-419,-5 4 990,8-15-810,11-34-180,28-21 135,-4 10 1,3-3 134,2-7 0,3-1-45,1 4 0,1 2 135,-8 8 0,-2 2 359,15-4 1066,-10 44-1065,-19 7-226,-4-5 1,-3 3-117,-5 2 0,-5 1-18,-1-2 0,-3-3-45,-7-2 0,-4-4-90,-2-6 0,-2-5-1574,-15-4-2519,4-25 4138,25-10 0,4-3 0,-2 0 0,1-22 0</inkml:trace>
  <inkml:trace contextRef="#ctx0" brushRef="#br0" timeOffset="99794">21676 12112 18776,'0'50'2339,"0"-2"-3598,0-18-4678,0-2 5937,9-17 0,-7-2 0,7-9 0</inkml:trace>
  <inkml:trace contextRef="#ctx0" brushRef="#br0" timeOffset="99903">21794 11876 9871,'11'22'0,"-2"-4"0</inkml:trace>
  <inkml:trace contextRef="#ctx0" brushRef="#br0" timeOffset="100136">22009 12190 19136,'0'48'3238,"-8"-16"-3328,-3-12-180,0-13-539,11-16-450,20-17 899,19 2 270,-19 0 0,1 0 135,8 12 0,-1 2 495,5-7 179,4 34-449,-18 5-270,-8 26-630,6-7-4317,3-2 4947,19-19 0,-15-11 0,2-9 0</inkml:trace>
  <inkml:trace contextRef="#ctx0" brushRef="#br0" timeOffset="101095">22774 12131 11760,'11'-30'2249,"-3"10"-1350,-8 11 361,0 9-91,0 0-179,0 9-361,-8-7-89,-3-2-180,0 7 89,-7-14-89,8 7 90,-1 7 90,-16-14-181,14 33-179,-24-13-180,16 16 0,1-10-90,11-8-629,36-2-181,5-18 540,1-4 1,2-2 2,-4 3 0,-1 0 357,4-7 0,-1 1 180,9 7 449,-5 2 1,-18 18-270,-8 11-180,7 10-90,-8 1 534,19-12-714,1-10-270,9-9 90,1-9 270,-1-2 0,0 0 540,-17 3 269,-5 16-449,-17 3-270,0 9-180,0-9-90,9-2-1169,11-18-630,19-11 899,-15 2 1,2-3 620,4-4 0,-1 0 728,-8 4 1,-1 1 1979,17-9-360,-26 21-720,-2 25-809,-9 5-270,8 17-180,12 0-449,19-17-181,-10-11 0,1-5-90,0-12 1,1-5 352,7-3 0,0-3 412,-6-3 0,-3-1 119,1 1 0,-1 1 915,10-9 181,-11 17-631,-8 11-359,0 19-90,-1 12-90,-4-8 0,-1 2 0,-1 25 45,0-21 0,0 1 51,-11-2 1,-2 2 173,6 8 0,-4 1 44,-11 1 1,-8 0-90,-5 5 0,-6-1-451,6-13 0,-2-2 1,-2-2 284,-2-2 1,-2-1 0,1-3-271,-6 6 1,0-4 120,5-5 0,2-7-180,-11-20-270,19-30 181,38-14 227,-1 19 0,7 1 132,13 6 0,5 4-45,-3 1 0,2 5 45,3 6 0,-1 2-1169,-7-1 0,-2 3 1396,1 5 0,-3 1 1,1-7-1,-7 8 1</inkml:trace>
  <inkml:trace contextRef="#ctx0" brushRef="#br0" timeOffset="104328">20657 13464 11940,'0'-22'5667,"0"5"-3688,0 17-1260,0 34-449,-9 1-180,8-2 0,0 2-90,-5-5 0,4-1 90,19 12 0,14-13-90,19-19 0,-20-11 0,-1-5 90,12-21 0,-4-5 0,-30 5 0,-3 0-90,4-5 0,-25-4-180,-5 17-1079,-17 1-1890,8 8 541,3-6-270,26 6 2158,22 0 1799,21-7 180,-12 17 1,1 0 89,0-3 0,-1-1 990,21 5-900,-11 27-449,-11 5-766,-21 0 1,-3 4-45,1 3 0,-1 0-180,-4 1 0,0 1-311,0 3 1,0-1 354,0-7 1,0-2-135,0-4 1,0-2 179,0 12-360,0-21 0,0-28-90,8-38 0,-3 8 0,1-3-292,2 4 1,2-1 0,1-2 621,1-1 0,1-2 0,1 2 0,-1 1 0,0 0 0,2 3 117,8-10 1,2 7 47,-6 10 0,1 14 969,20 43-474,-19 20-450,-10-5 0,-4 5-135,-6-1 0,-2-3 135,-8 12-1080,-2 1-1259,-9-53-3687,10-22 6250,1-21 0,9 8 0,0 7 1</inkml:trace>
  <inkml:trace contextRef="#ctx0" brushRef="#br0" timeOffset="104770">21382 13405 15358,'31'28'5127,"6"-15"-4947,2 14-180,11-25 0,-21-1 0,1-2-307,0-7 1,-1-4 126,12-18 216,-13-1-36,-19-6 76,-9 24 14,0-4 180,0 25-270,-9-14 219,7 21-309,28-13-360,9 9 450,2-5 0,3-3 6,-5-3 1,-1 0 217,-2 3 1,-3 3 855,19 4-1,-28 19-539,-12 1-270,-8 9-90,0-17-360,0-4 0,9-18-270,19-26 360,-4 10 0,3-1 90,3-12 0,1-1 0,-2 8 0,0 3 360,-3 1 0,-4 7 179,0 20-359,4 22-270,-15 19-540,-3-20 1,3-2-6837,18 5 7466,10-7 0,-15-26 0,2 0 0</inkml:trace>
  <inkml:trace contextRef="#ctx0" brushRef="#br0" timeOffset="105221">24440 13601 13199,'-20'-30'4858,"0"-16"-3149,10 22-360,1-4-450,9 28 1,-18 10-360,-3 27-450,1-13 0,0 3-357,4 7 1,2 1 221,-3-4 0,6-1-1007,26 18-1826,26-28-1710,1-13 1,6-6 4587,-11-7 0,0-5 0,-2 2 0,-1 7 0,-3-2 0,-5-9 0,1 0 0</inkml:trace>
  <inkml:trace contextRef="#ctx0" brushRef="#br0" timeOffset="105414">24969 13033 19856,'-18'48'1799,"12"-12"0,-1 4-1620,-7 0 1,0 3-150,6-6 0,3 3 0,-2-2-75,-3 8 0,1-1-1088,6 0 0,4-2-711,1-12 0,7-4-3072,12-9 1,6-5 4412,25 4 0,-11-17 0,-15 0 1</inkml:trace>
  <inkml:trace contextRef="#ctx0" brushRef="#br0" timeOffset="105646">25224 13405 20665,'0'48'1889,"-9"-7"-1979,15-1-719,14-21-631,22-10 1125,-14-16 1,2-4 314,1 3 0,-3-5 45,-10-10 0,-3-2 764,11-17 91,-26-6-450,-9 27-361,-11 3-178,-10 18-1800,-1 0-5217,12 9 7106,36-7 0,-10 7 0,19-9 0</inkml:trace>
  <inkml:trace contextRef="#ctx0" brushRef="#br0" timeOffset="106054">25674 13268 23364,'11'19'0,"24"1"-630,-2 0 315,-5-14 0,3-1 270,-2 4 0,1-1 45,20-6 180,-11 16 450,-20-8 0,-10 27-271,-27-4-359,4-4 0,-2-1-179,-17-4-721,-4-7-1079,35-19-360,22-24 541,21-5 1753,-11 7 0,-1-2 944,-3 1 1,-2 0 314,-3 0 0,-3 2 315,2 2-539,-11 3-271,-9 18-179,-9 17-360,-2-3-90,0 23-180,2-7-989,36 1-1530,14-3-494,-4-20 0,5-5 3103,3-6 0,-1-3 0,10 2 0,-10-14 0</inkml:trace>
  <inkml:trace contextRef="#ctx0" brushRef="#br0" timeOffset="106366">26674 13131 23094,'-20'24'749,"1"0"1,-2 0 0,2 2-750,4 3 0,0 0-45,0-3 0,2-1-315,2 14-360,28-20-89,16-19 404,-4-15 0,1-7-388,0-1 1,-1-6 702,-3-11 0,-2-7 90,-4 0 0,-1-6 0,-2 3 240,-4 12 0,-3 1 0,0-2 120,1-12 0,-2-3 1,-1 9 538,1-7-89,-9 17 179,0 87-674,-8-21 0,-2 4-774,3 4 1,0 5 0,0-1 278,-3-3 0,-1 0 0,1 0-630,2 2 1,2 1 0,1-2-4107,-1 11 1,3-4 4759,2-6 1,2-5 0,-1 2 0,0-22 0</inkml:trace>
  <inkml:trace contextRef="#ctx0" brushRef="#br0" timeOffset="107190">23322 13562 13739,'-19'-11'5937,"-1"2"-4768,1 9-539,-1 0-1,0 9-449,1 2-90,8 17-270,-6-6 360,23-2-719,14-12-271,13-8 630,-5-6 0,0-5 90,14-20 90,-12-10 0,-19 13 0,-5-1 0,-6-12-90,0 2 90,0 19 0,9 11 0,11 9 90,19 0 450,2 9 359,7 2 91,-17 9-271,-12-1-359,-10 1-180,-9-9-180,0-3-90,9-16 90,10-21-180,21-3-360,-16 7 1,2 2-1035,2 6 0,3 3 1574,-1 3 0,-2 3 0,5-1 0,-7 9 0</inkml:trace>
  <inkml:trace contextRef="#ctx0" brushRef="#br0" timeOffset="108587">19560 12523 13559,'0'-13'1979,"-18"-2"-1259,-4 41-361,-1-8 1,-2 3-135,0 8 0,0 3-739,-4 6 1,-1 2 783,0 3 0,2 2-225,1-1 0,4 1-45,2-1 0,2 1 45,2-1 0,6-1-107,12-7 1,5-2 106,1 1 0,8-2-45,15-6 0,7-4 0,-2-6 0,2-4 0,11-2 0,0-5-135,-7-5 0,-1-2-265,-5 2 0,-1-2-365,-4-2 1,-3-2-115,3-6-2629,-2-9 3642,-17 1 1,-2 8 0,-9 2 0</inkml:trace>
  <inkml:trace contextRef="#ctx0" brushRef="#br0" timeOffset="108762">19697 13072 14908,'39'-11'2159,"0"2"-1169,1 18-1,-19 11-539,-3 19-180,-18 2-270,0-12 0,0-1-1170,-9 13-6925,-2-2 8095,-17-19 0,14-11 0,-3-9 0</inkml:trace>
  <inkml:trace contextRef="#ctx0" brushRef="#br0" timeOffset="165092">4723 14934 13110,'0'-22'2518,"0"5"-2158,0 8 0,18 7 89,12-16-449,-2 12 0,3 1 90,3-4 0,2-1-90,7-1 0,1 2-315,-3 3 1,-1 1-1739,-1 0 0,0 2 2053,1 2 0,-4 2 0,-1-1 0,0 0 0</inkml:trace>
  <inkml:trace contextRef="#ctx0" brushRef="#br0" timeOffset="168081">6624 14365 9242,'0'-30'5037,"0"2"-3958,0 8-89,0 9-361,0 2 1,-8 9-450,-3 0 270,-18 0-271,8 0 1,-8 0-90,10 9 90,-10 11 90,8 28-679,6-19 0,1 3 454,8 14 0,1 3 45,-4-3 0,1 0-90,6-8 0,3 1 0,-2-1-45,-4 9 0,1-2-90,2 4 0,4-2-591,6-16 1,2-1-894,-5-1 0,3-2-5846,20 4 7465,-8-3 0,-9-17 0,-3-2 0</inkml:trace>
  <inkml:trace contextRef="#ctx0" brushRef="#br0" timeOffset="168231">6330 14797 16438,'27'-20'1349,"23"0"-2114,-12 11 1,5-1-2205,9-4 1,2-1 2968,-2 4 0,-4 1 0,-14-1 0,-4 2 0,13 0 0</inkml:trace>
  <inkml:trace contextRef="#ctx0" brushRef="#br0" timeOffset="168532">7016 14522 15808,'-19'0'3238,"-10"26"-2878,8 7-405,6 0 0,1 1 45,-5 10-90,8 10-809,20-40-1530,21-14 855,-5-13 0,0-5 314,1-5 1,-2-4 1087,-3-2 0,-2-1 2061,9-11 355,-17 13-535,-3 19-630,-8 18-809,0 19-270,9 5-1619,2 6-7556,26-20 9175,5-19 0,-10-2 0,-6-7 0</inkml:trace>
  <inkml:trace contextRef="#ctx0" brushRef="#br0" timeOffset="168732">7467 14150 17787,'-10'39'809,"0"0"1,0-8-1,1-1-809,2 7 0,3 0 0,3-6 0,2-1-495,3 5 1,3 0-783,1-4 1,4-3-2322,16 11-3529,-6-19 7127,6-12 0,-17-8 0,-2 0 0</inkml:trace>
  <inkml:trace contextRef="#ctx0" brushRef="#br0" timeOffset="168906">7663 14542 15988,'22'28'4407,"-5"11"-3867,-17 3-360,0-14 0,0 0 0,0 14-90,0 6-90,-17-18-1350,4-10-4046,-24-12 5396,15-16 0,2 5 0,12-5 0</inkml:trace>
  <inkml:trace contextRef="#ctx0" brushRef="#br0" timeOffset="169249">8036 14620 19496,'37'0'-720,"-5"-17"630,8 4 90,-21-24 90,-10 15 0,-9-6 270,0 8 270,-9 18 269,-11 13 91,-2 28-676,8-11 1,0 3-180,3-1 0,3 1-90,4-1 0,6-2-45,17 3-360,31-14-809,-11-18 0,1-6-3255,0-6 0,0-3 4424,6-3 0,-4-3 0,1-11 0,-8 7 0</inkml:trace>
  <inkml:trace contextRef="#ctx0" brushRef="#br0" timeOffset="169873">9780 14385 21475,'-11'37'2968,"2"4"-2878,8-8 0,2 2-45,-1-4 0,0-1-90,0 1 0,0-3-45,0 2-630,0-12-359,18-53 629,-8 10 1,1-2 314,9-13 0,0-1 90,-5 0 0,0 4 0,4 10 0,-1 3 315,4-4 449,-2 19 181,-3 36-361,-15 5-449,6 1 0,2 2-90,0 17 45,2-26 0,5-4-494,22-2-811,2-29 675,-12-4 1,-1-5-1,-3-1 1,0-3 314,5-6 0,-1-1 89,-3 8 0,-2 1 451,15-19 449,-19 10 271,-12 10-181,-8 8 91,0 2-540,0 27-270,-8 3 92,-3 1-1262,0 13-2428,20-31 3508,21 14 0,-6-18 0,2 0 0</inkml:trace>
  <inkml:trace contextRef="#ctx0" brushRef="#br0" timeOffset="170198">10995 14307 21115,'-30'9'1079,"1"1"1,-1 4-1,1 0-1079,-12 8-540,4-2-539,26-3-540,20-14 0,13 5 989,17-16 540,9-3 630,-16 0 1079,14 11-180,-33 28-944,1-1 0,-2 5-46,-9 11 1,-4 3-270,6 4 0,-1 0-576,-3 4 1,-2-1 440,1-12 0,0-1-207,1-1 1,-2-2-829,-8 4-1618,-10-13-2699,-3-28 5307,-15-28 0,24 13 0,-5-11 0</inkml:trace>
  <inkml:trace contextRef="#ctx0" brushRef="#br0" timeOffset="170549">11524 14287 20215,'-30'-11'2159,"-8"2"-1529,17 9 0,-16 9-361,15 19-179,-6-4-180,8 13 90,9-26-899,11-2-720,20-9-180,19-17 1349,11-5 450,-25 2 0,0 1 1169,23-3 271,-17 4-811,-3 36-629,-17 12-180,6 3-2338,-6 13-7313,17-33 9657,-6 4 1,-2-17 0,-11 0 0</inkml:trace>
  <inkml:trace contextRef="#ctx0" brushRef="#br0" timeOffset="170689">11720 14209 19856,'31'0'2248,"14"0"-4316,-3-9-1970,-9 0 0,1-2 4038,-6 1 0,-3-1 0,14-9 0,-22 11 0</inkml:trace>
  <inkml:trace contextRef="#ctx0" brushRef="#br0" timeOffset="170890">12034 13856 25073,'-11'28'2158,"2"20"-2158,8-18 0,2 1-90,-1 8 1,0 0-676,0 1 0,0-1-1034,-1-3 0,2-2-5486,8 16 7285,2-13 0,0-26 0,-3-3 0</inkml:trace>
  <inkml:trace contextRef="#ctx0" brushRef="#br0" timeOffset="171006">12191 14228 16078,'19'-11'5667,"-8"11"-5577,6 11-450,-14 9-3508,5-1 3868,1-8 0,-7-2 0,7-9 0</inkml:trace>
  <inkml:trace contextRef="#ctx0" brushRef="#br0" timeOffset="171406">12386 13954 15088,'9'19'630,"2"1"629,17 8 810,-6-6-90,7 6-630,-19 1-269,8-7-811,-16 6-179,7-17 0,-1-3-359,3-8-361,18-8 0,10-3 270,-14-2 1,0-2 359,0 0 0,0-1 0,4-3 0,-1-1 0,4-11 0,14 12 269,-33 10 451,13 9 270,-24 0-181,7 9-449,-9 10-270,0 12-90,0 8-450,0 0-1529,17-17-3058,14-5 5037,10-25 0,-10 6 0,-14-7 0</inkml:trace>
  <inkml:trace contextRef="#ctx0" brushRef="#br0" timeOffset="171674">13229 13895 22464,'-30'39'3598,"1"0"-3598,10-17-809,8 4-631,28-23-269,7 5 1574,4-7 1,1-2-136,12 1 450,-1 0 809,-12 18-89,-17 3-361,-3 19-449,-16 8-180,-12-7-2159,-11-2-7582,-8-11 9298,0-17 0,17-2 0,5-9 0</inkml:trace>
  <inkml:trace contextRef="#ctx0" brushRef="#br0" timeOffset="171840">12818 13679 26872,'0'0'0</inkml:trace>
  <inkml:trace contextRef="#ctx0" brushRef="#br0" timeOffset="176557">8172 15600 9781,'-29'0'3103,"0"0"1,-21 9-1935,2 10-359,17 12-1197,12-9 1,1 4 565,2 6 1,2 3-90,-2 12 0,1 4 0,5-10 0,0 3 0,2 0-561,0 1 0,1 2 0,2 0 471,2 5 0,1 0 0,5-1 0,5-9 0,5-1 0,4-2-191,5 0 1,4-2 0,6-7 220,7-7 0,5-7 0,2-4 30,2-4 0,2-5 0,0-6-83,-10-5 1,0-6-1,-1-2 1,-1-2-397,11-9 1,-2-3 0,-4-5 440,-12 4 1,-2-3 0,-3-1-1,-3-2 8,1-11 0,-5-2 0,-3 0 0,-3 1 0,-4 0 0,-5-1 0,-11-2 0,-5 0 0,-5 1 0,0 3 0,-3 2 0,-4 1 30,-5 0 0,-6 1 0,-1 4-90,-2 4 0,-2 3 0,0 4-488,-6 1 0,1 6-2541,10 9 1,3 9 3361,-5 23 0,26-5 0,2 3 0</inkml:trace>
  <inkml:trace contextRef="#ctx0" brushRef="#br0" timeOffset="177657">9995 16012 14819,'-19'-9'3867,"-1"-2"-3237,18 0-450,30 3-90,5 3 0,4 1-135,12-1 0,3-1-673,-11 0 1,2-1 0,-1 0 687,-5 3 0,0 1 0,0-1-210,2-2 0,1 0 1,-4 1-275,1 4 1,-2 0-611,0-3 0,-5-1-3284,-8-4 4408,-5-1 0,-17-1 0,0 2 0</inkml:trace>
  <inkml:trace contextRef="#ctx0" brushRef="#br0" timeOffset="177849">10524 15757 13739,'-30'-20'4498,"10"9"-4049,38 3-179,15 8 45,-4-2 0,1 4 314,11 15-179,-4 14-270,-26 19-135,-6-21 0,-2 1-90,-1 4 0,-4-1-1574,-15 11-5757,4 1 7376,-16-34 0,19-2 0,1-9 0</inkml:trace>
  <inkml:trace contextRef="#ctx0" brushRef="#br0" timeOffset="179285">11798 15914 14819,'-30'11'3687,"10"15"-3417,12 13-270,-1-4 0,7 19 0,-7-41 0,9 5-180,18-36-89,3-21 224,-2 10 0,2-3 45,2-7 0,2 0 0,-5 7 0,1 3 134,-2 3 1,1 4 585,17 2 0,-15 29-271,-3 30-269,-10 13-180,-5-22 0,1-1 0,6 10-539,8-19-1530,18-11-1439,-4-35 359,-5 11 1,1-3 1979,-4-10 0,0-3 2295,0 5 1,0 2 4090,14-6-1979,-11 12-1169,-17 36-990,-2 12-359,-9 20-675,0-20 0,0-1-45,0 21-90,9-19-900,19-14-449,13-26 1124,-12-3 0,1-4 358,1-3 0,-3-3 137,-10-7 0,-3-1 269,0 4 1,-4 2 630,-11-16-541,-27 12-539,-5 17 0,3 5 0,-1 3-1439,-20 12-4677,11-7 6116,28 16 0,4-16 0,16 7 0</inkml:trace>
  <inkml:trace contextRef="#ctx0" brushRef="#br0" timeOffset="179413">12759 15679 19226,'39'-11'630,"9"-15"-2519,-19 19 0,1 0 1889,1-11 0,-1-1 0,11 6 0,-15-4 0</inkml:trace>
  <inkml:trace contextRef="#ctx0" brushRef="#br0" timeOffset="179594">12876 15286 19676,'-10'29'1199,"1"-1"0,-2 5 1,2 4-1170,4-1 0,2 3 0,0 1-983,2 0 0,1 1 1,1 0 112,4 5 1,2 0-1,1-1-2129,1-4 1,1-1 0,2-3 3040,7 10 1,1-5 0,2 8 0,-5-23 0</inkml:trace>
  <inkml:trace contextRef="#ctx0" brushRef="#br0" timeOffset="180144">14346 15678 16168,'-30'-10'4497,"1"1"-4137,10 9-180,-1 26-90,1-11-90,8 40 0,20-31-90,21 13 90,12-26 0,5-11 90,-16-20 0,-12-10-90,-10-10-270,-9 19-809,-17-6-2429,4 16-4138,-16-17 7646,18 6 0,3 3 0,8 10 0</inkml:trace>
  <inkml:trace contextRef="#ctx0" brushRef="#br0" timeOffset="180511">14601 15581 18686,'11'28'4408,"-2"2"-4363,-4-2 0,-2 1 45,0 23-975,5-10 1,1 1 929,-7-7 0,-2 0-172,5 8 0,-1-1 127,-4-7 0,0-2 555,0 16-825,0-13-270,0-26 0,0-63 450,0 16 0,0-5 60,2-2 0,1-4 0,1 0-140,-2 4 1,1 0-1,3 1 170,1 1 0,3 1 0,1 3 0,3-5 0,2 3 387,3 8 1,2 6-28,9 5-90,7 20 180,-15 29-271,-7-6 1,-2 4 0,-6 2 0,-3 3-90,1 1 0,-1 1-45,-4-4 0,0-1-45,0 21 123,-9-20-3361,-2-12-6593,-9-36 9522,1-12 1,8 6 0,2-2 0</inkml:trace>
  <inkml:trace contextRef="#ctx0" brushRef="#br0" timeOffset="181019">14974 15600 19046,'19'11'2878,"9"-2"-2967,12-9-361,10-9 90,0-11 270,-11-10 90,-19-9 90,-12 0 90,-8 25 360,-9-1-91,-10 33-179,-3 1-360,-6 3 90,26 15-90,13-24-359,37 5 314,-19-20 0,3-5-269,7-2 0,0-2 359,-3 1 0,-2-2-69,-4-2 0,-1 0 564,18 3 270,-25 29-1,4 14-404,-23-4 0,-4 3-180,6-1 0,-1-1 45,-4 21-90,0-11-450,9-19-16,10-38-704,12-14 945,-12-1 0,1-2 135,4 4 0,0 1 409,-4 4 1,1 2 310,3 5 0,0 10 269,16 35-584,-20-7 0,-1 6-271,2 16 1,-3 5-135,-2-6 0,-2 0-630,2-4 1,-3-2-4678,-2 14 5307,-3-29 0,-8-10 0,0-9 0</inkml:trace>
  <inkml:trace contextRef="#ctx0" brushRef="#br0" timeOffset="183829">12308 16325 19046,'-11'37'2699,"2"13"-2610,9-12 1,0 3-45,-3-1 0,-2 0-45,0-4 0,-1-2-90,-3-3 1,-2-5-1,-8-13-630,8 2 0,11-50 451,28-6 269,-8 7 0,2-2-45,2 0 0,2 2 192,-2 8 0,0 2 393,15-4-90,0 28 0,-9 28-360,7 14-90,-15 8 0,15-11 0,-6-19-450,8-12-90,9-25-89,2-5 308,-24 0 1,-2-4 275,-3 1 0,-3 0 132,11-16 273,-19-5 270,-1 33-91,-9 4-89,-9 20-90,-2 26 345,-8 4-615,-1 10-90,18-12-1076,22-11-1083,21-17-540,-8-9 1,2-4 2698,1-7 0,-3-2 0,11-2 0,-9-4 0</inkml:trace>
  <inkml:trace contextRef="#ctx0" brushRef="#br0" timeOffset="184277">13288 16404 21835,'11'30'719,"-2"7"-629,-9-6-90,0-1 0,0-2 90,8-17-180,21-2-90,3-9-180,-4-2 1,1-5-46,-3-5 0,-2-4-45,2 1 1,-2-3 134,1-9 0,-2-2 130,-3 8 1,-1 0 139,-3-3 0,-1 1 225,4-8 180,-10 3 90,-9 17 629,0 2-539,0 35-180,0 7-180,0 17-1,0-2-268,0-18 367,26-10-997,-2-11-181,3-7 1,3-4-812,-1-5 0,1-4-1528,0-3 1,1-2 3195,4-4 1,-3-2-1,1-8 1,-7 13-1</inkml:trace>
  <inkml:trace contextRef="#ctx0" brushRef="#br0" timeOffset="184595">14131 16247 22824,'-9'39'540,"-2"-17"-540,0 4-90,3-15-180,8 9-270,8-1 90,12-8 360,2 6 90,6-6 90,-17 9 90,-2-1 90,-9 10-360,0 1 0,-1 9-1529,-7-17-2788,6-4 4407,-7-27 0,9 7 0,0-7 0</inkml:trace>
  <inkml:trace contextRef="#ctx0" brushRef="#br0" timeOffset="184885">14327 16404 23094,'0'28'540,"0"2"-720,0 10-810,0-10-719,17-2-360,-4-17 900,33-2 1079,-22-9 540,13 0 1259,-17 0-180,-10 0-630,-1 9-449,-9 19-270,-9 5-180,-2 6-1079,-8-11-2070,-1-26-6682,9-4 9590,3-26 1,8 15-1,0-5 1</inkml:trace>
  <inkml:trace contextRef="#ctx0" brushRef="#br0" timeOffset="185460">14621 16443 22464,'-9'39'900,"-2"-8"-900,0 14-90,-6-29-630,15 10-629,10-26 90,14-18 359,17-12 765,-14 10 0,-2-2 180,-6-2 0,-1 0 1035,30-6 179,-33 10-270,13 20-89,-24 20-360,7 10-361,-9 10-179,0-10-179,0-10-901,0-12-539,17-34 90,-4-6 1124,5 3 0,1-1 315,3-20 900,6 19 809,-17 14-360,7 17-449,-16 9-540,6 2-270,1 8-360,-7-8-719,16-2-271,1-9 1,3-18 989,15-3 450,-6-19 900,8 19 539,-9 3-450,-1 18-449,-18 9-270,6 10-540,-6 12-360,0-1-1349,6-1-899,-15-18-810,16-3-1889,-7-8 5487,8-17 0,-8 13 0,-2-14 0</inkml:trace>
  <inkml:trace contextRef="#ctx0" brushRef="#br0" timeOffset="185654">15503 16031 21745,'0'48'3508,"0"2"-3374,0-12 1,0 1-135,-5-4 0,1 1-225,3 4 1,0-1-1575,-8 11-1619,27-22-3688,-5-19 7106,24-35 0,-24 19 0,4-19 0</inkml:trace>
  <inkml:trace contextRef="#ctx0" brushRef="#br0" timeOffset="185935">15679 16247 19406,'11'9'2698,"-2"10"-2698,-1 12-809,3-1-1350,9-1 90,-1-19 1350,1-1 989,0-18 1079,8 7 720,3-6-810,-1 34-945,-15-4 1,-2 6 0,-1 10 0,-4 4-471,-2 7 1,-1 0 425,0 0 0,-2 0-1,-5 1 1,-4-2-45,-2-2 0,-4-2-135,-9-3 0,-6-4-135,-1-10 0,-5-4-1439,-9-2 0,-3-5-3432,-3-8 1,-2-5 3989,-6-6 1,3-3-1,19 5 1,2-2-1,-20-15 1</inkml:trace>
  <inkml:trace contextRef="#ctx0" brushRef="#br0" timeOffset="205239">21520 15757 10861,'-9'11'4767,"-11"-3"-3418,-10-8-854,2 3 0,-1 3-181,3 3 1,0 2-180,-8 3 0,0 2-90,8-1 0,2 1-135,-15 12 90,11-17 0,17-2-90,28-1 0,16 3 90,0 2 0,2 3 0,-4-2 0,-1 2 90,1 2 0,-4 3-45,-9 2 0,-5 2 135,-3 4 0,-3 1 45,-4 5 0,-6 0-274,-8 0 0,-4-1 139,5-3 0,-4-3-275,-13-5 0,-3-7-2154,-2-5-6566,3-13 8905,29-44 0,3 29 0,5-18 0</inkml:trace>
  <inkml:trace contextRef="#ctx0" brushRef="#br0" timeOffset="205656">21794 16031 17157,'0'31'2879,"0"15"-2610,0 4-1216,0-13 1,0 4 991,0 7 0,0 2-45,0-11 0,1 0 0,-2 1 30,-4-3 0,-1 0 0,-1 0 15,2 13 0,-3-2 409,-5-7 1,-2-6-634,-5-11 337,10-9-338,1-61-90,8 18 0,2-5 240,1-2 0,1-5 0,1 0-566,1-3 0,2 0 0,0-2 626,2-6 0,1-3 0,2 3-60,0 3 0,1 1 0,1 2 26,1 4 0,1 1 1,1 4 137,2-3 1,3 8 0,5 8 0,3 9 135,20 23-135,-24 7 0,-2 7-45,-2 5 0,-5 5 90,-5 5 0,-4 2 89,-3-4 1,-2-2 0,-3 16-270,0-4 1627,-17-33-3426,-5-5-2249,-8-36 4048,10-22 0,11 15 0,9 0 0</inkml:trace>
  <inkml:trace contextRef="#ctx0" brushRef="#br0" timeOffset="206340">22597 15914 16707,'11'-20'2429,"-2"1"-1979,-9 8 269,-18 2-179,-3 9-180,-19 9-270,1 1 90,0 19-180,0-7-90,8-12 0,12 6 180,10-23-90,9 16 0,0-9 0,0 0 90,0 9-90,0-7 0,0 7 180,0-9-90,0 0 0,0 8-1,0 3-89,0 17 0,-9-15 0,7 14 90,-6-25-90,16 7-90,21-9-269,12-18 134,-11 5 0,-1-4 225,-3-7 0,-2-2-119,1 0 1,-2 1 28,7-14 360,-10 20 90,-11 10-91,-9 26-179,8 31-90,12-11 0,-6-7 0,2-5-539,24-14-181,8-11 360,2-11 507,0-9-57,-11 9 360,-11 11 180,-17 20-1,-2 19-179,-9 11-270,0 0-90,0-19 0,0-14-540,9-34-989,10-23-135,4 11 0,2-2 1574,1-10 0,0 3 0,-4 15 0,-2 3 0,6-15 0</inkml:trace>
  <inkml:trace contextRef="#ctx0" brushRef="#br0" timeOffset="206849">23440 15816 19136,'20'0'3598,"-1"0"-2878,-8 0 89,7 0-449,-16 8-180,7 12-90,-18 10-90,-11 1-90,-2-3-360,3-8-719,19-9-630,28-2 719,14-9 945,-13 4 1,1 0 44,20-2 809,-11 25 451,-20-6-1,-10 19-629,-9 7-361,-4-17 1,-1-1-210,-6 23 74,-2-21 1,-2-5-224,-7-4-721,-6-13-719,26-12 360,13-31 944,11 17 0,4 1 225,-1-12 0,2-3 90,6 1 0,2 1 90,-5 4 0,-2 0 405,-2-4 0,-2 2 134,1 10 1,-2 1 719,8-21-149,-12 26-210,-10 2-451,-9 35-359,0 25-180,-4-21 0,-1 3 0,1 6 0,6-2-552,8-10 1,6-4-1698,28 7-675,-2-17 1,3-8 2923,-3-13 0,-3-2 0,13 6 0,-17-13 0</inkml:trace>
  <inkml:trace contextRef="#ctx0" brushRef="#br0" timeOffset="210116">25224 16012 16977,'33'5'330,"1"1"0,1-6 0,0 0-330,8-1 0,1-1-450,-3-2 0,-1 0-2075,-1 3 0,0 2 2525,-3-1 0,-4 0 0,0 0 0,-6 0 0</inkml:trace>
  <inkml:trace contextRef="#ctx0" brushRef="#br0" timeOffset="210293">25459 16227 19046,'28'-5'-330,"1"-1"0,9-2 1,2-1-3809,5 4 0,2-1 3934,3-3 0,-2-1 1,4-1-1,-17 2 1</inkml:trace>
  <inkml:trace contextRef="#ctx0" brushRef="#br0" timeOffset="210964">27007 15914 14369,'-11'-33'6386,"-6"-2"-5396,15 33-361,-25-7-89,6 18-270,-19 28-270,20-13 0,1 4-353,2 10 1,4 3 352,3-1 0,9-2-459,11-5 0,8-5 54,10-5 1,5-7 179,15-7 0,3-9 225,-5-11 0,-1-6 0,1-1 0,-5-6 45,-13-8 0,-6-3 0,-6 5 0,-4-1-45,-5-4 0,-5 2 0,-11-8-90,-19 4-899,-5 26-2070,-6 11 3226,11 2 1,17 7 0,2-9-1</inkml:trace>
  <inkml:trace contextRef="#ctx0" brushRef="#br0" timeOffset="211274">27693 15777 20575,'-29'0'629,"-1"-1"1,0 12 0,1 5-675,-2 2 0,3 5 0,6 14 0,3 4-730,-2-5 0,5 0 370,15 4 1,9-4-568,22 6 702,3-25 0,4-6 135,3-7 0,1-8 135,4-7 0,-3-6 45,-10-2 0,-3-3 90,-3-6 0,-4-3-45,-10 1 0,-5 1 241,2-21-151,-18 2-270,-19 17-90,4 16 1,-2 2-1890,-4 6 0,-1 3 2069,0 3 0,3 2 0,-3 1 0,14 7 0</inkml:trace>
  <inkml:trace contextRef="#ctx0" brushRef="#br0" timeOffset="211882">28203 15855 17157,'0'-11'6117,"-9"2"-5308,-20 9-539,-3 18-225,3-1 0,1 5-90,11 3 0,2 2 45,-7 7 0,7 0-630,21 16 135,10-28 1,8-5-659,9-4 1,6-6 927,13-4 0,2-6 180,-3-9 0,-2-5 45,-3-1 0,-2-5 0,-3-4 0,-6-5-101,-12-1 1,-5-1 145,-2 3 0,-4 1 39,-4-1 1,-7 3 95,-19-11-180,-12 19-90,-20 11-270,8 27-2698,6-5-6773,42 15 9802,16-17 0,2-2 0,2-9 0</inkml:trace>
  <inkml:trace contextRef="#ctx0" brushRef="#br0" timeOffset="212164">28810 15620 19766,'0'-11'4227,"-9"20"-3597,-19 21-585,11 1 0,1 5-888,-4 4 0,1 1 798,2-1 0,6 1-259,10-1 1,9-4-1586,22 5 1079,3-23 1,4-7 494,-1-12 0,0-7 315,3-4 0,-2-7 78,-5-7 0,-5-6 327,-9-2 0,-4-2-206,2-3 0,-6 0 70,-11 7 1,-6 3-135,-5-2 0,-5 5 135,-24 4-450,-9 5-449,2 34-3419,17 5 4239,12 17 1,10-17 0,9-5-1</inkml:trace>
  <inkml:trace contextRef="#ctx0" brushRef="#br0" timeOffset="212540">29379 15875 21924,'-20'10'2609,"0"-1"-2609,1 8 0,-1-21-899,9 28-541,29-30 361,6 23 989,15-6 450,-19 9 989,-12-1 0,-8 1-719,-9 17-360,-10-13-270,-12 13-1170,-8-18-6835,9-8 8005,1-11 0,18-2 0,3-7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13:45:45.12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23852 4644 11131,'-1'-29'899,"0"0"1,3-1-1,6 1-719,14-1 0,5 1-442,1-9 0,5 0 352,-1 11 0,4 1 0,0-2-1075,3-4 1,0-1 0,3 0 1006,-3 6 1,2 0 0,2 1-1,0 0-22,0 0 0,2 1 0,-1 0 0,2 0 0,-6 4 0,1-1 0,0 0 0,1 1 0,-1 1 0,9-2 0,-1 2 0,1 0 0,-1 1 0,0-1 0,1 0 0,-1 1 0,-1 2 0,-3 5 0,-1 1 0,0 2 0,0 0 30,9-5 0,-1 1 0,-1 3-90,-7 4 0,-1 3 1,-1 1 209,-3-2 0,0 1 0,-2 1-120,8 1 0,-1 2 239,-1 2 1,1 3 98,-2 1 1,3 3-1,-1 1-248,-8-1 0,-1 1 0,3 1-60,13 1 0,5 1 0,-2-2 126,-5-4 0,-1-2 0,1-1-186,-8-1 0,0-2 0,2 0 0,0-1 0,5 0 0,1 0 0,0-2 0,1 0 0,1-2 0,1-1 0,-1-1 0,2 0-233,-9 1 0,1 0 0,0 0 0,1-1 0,-2 0 233,11-3 0,-1-2 0,1-1 0,-1 1 0,-9 1 0,0-1 0,0 1 0,0-1 0,-1 0 22,9-2 1,-2 0 0,1-1-1,-1 0 14,1-1 0,0 0 0,-1-1 0,-1-1-36,-6 0 0,-2-1 0,0-1 0,0 1 0,11-3 0,0 0 0,-5-1 30,-12 2 0,-3-2 0,-2 3-30,10-3 0,-6 2-1590,-5-9-3807,-12 26 5719,-53-5 0,26 16 1,-26-9-1</inkml:trace>
  <inkml:trace contextRef="#ctx0" brushRef="#br0" timeOffset="907">24734 4370 11221,'-20'0'4947,"0"-9"-4318,10 16-89,1 12 0,9 23-540,0-9 0,0 1 180,-9 19-135,9-19 0,-2-3 224,-15-7-179,14 2 0,-5-26-90,16-26-90,21-15 90,-9 3 0,1-3-45,7-4 0,3 1-480,3 3 1,0 1 524,-9 4 0,2 5-62,1 13 0,0 5 332,12-4-90,-1 34 90,-9 5-90,-10 17 270,-12 0 667,-8 1-937,-17-10 90,-14-10-270,-19-12 162,21-6 1,-1-4-163,-20-6-359,11-3 538,11-9-179,17 27 180,11 6-90,8 13 0,4 4-45,-2-4 0,2 1-45,2 7 0,0-1-90,6 17-449,-1-2-991,1-26-1528,8-5-3328,20-34 6386,-17-6 0,-1-2 0,14-3 0,-27 6 0,1 0 0</inkml:trace>
  <inkml:trace contextRef="#ctx0" brushRef="#br0" timeOffset="1593">25302 4370 11131,'11'-22'7375,"-2"5"-6295,-9 34-630,0 14-181,0 19-224,0-20 0,0-1-45,0 12 180,0-4 0,0-26-180,8-2 0,3-35-90,0-16 135,-1 8 0,-2-2-45,-7 1 0,0 1-135,3 3 0,0 3 45,-4-11 270,0 28-90,0 30 90,9 32-180,-4-17 0,1 1 0,7 1 0,2-2 90,0-3 0,1-3 90,23 11-180,0-19 90,9-20-180,-6-37-45,-18 16 0,0-2-405,-4-14 1,-1-2-361,0 3 1,1 2-417,-1 3 0,1 1-438,3 4 0,2 4-879,16 3 2543,7 10 1709,-17 9 1619,-3 9-720,-17-7-719,-2 6-158,-9 1-921,0 2 26,0 17-566,0 12-90,0-12 0,0 2-46,0 5 1,0 0-90,0 4 1,0 0-206,0 1 0,0-1 70,-5-7 0,1-3-629,2 10-1,-7-22 360,26-25 360,-3-29 90,4 8 0,1-3-45,-7-11 0,-3-4 90,6-2 0,-1 0 135,-9 7 0,0 4 810,13-12 229,-7 24-769,8 52-181,1 15-224,-10-3 0,0 3-397,-1-5 0,1-1-8,0 4 1,0-1-1895,1 12-3773,-3-11 6027,-8-11 0,0-17 0,0-2 0</inkml:trace>
  <inkml:trace contextRef="#ctx0" brushRef="#br0" timeOffset="1709">26027 4527 15628,'9'-20'1439,"28"1"-5532,-8 12 1,3 3 3912,17-6 1,0 2 0,-19 7 0,-3 0 0,25-8 0</inkml:trace>
  <inkml:trace contextRef="#ctx0" brushRef="#br0" timeOffset="2301">28418 3645 17967,'-35'0'929,"0"0"1,1-1-1,1 2-1019,-17 16 90,2-4-180,17 16-179,12-10-361,36 1 540,16-1 0,17 1 270,-11 0 360,-19-1 90,-11 10-271,-9 1-179,-18 9-90,-4-8-1889,-8-3-3867,2-26 5756,34 5 0,-10-16 0,21 9 0</inkml:trace>
  <inkml:trace contextRef="#ctx0" brushRef="#br0" timeOffset="2767">28654 3723 18686,'-20'22'1889,"9"22"-1799,2-20 0,9 23 0,0-7 0,0-1 180,0 0-90,0 0-90,0 0 0,-9-8 90,7-3-90,-15-8 89,6-9-89,-9-3-90,1-8-180,-1 0-89,1-26-1,8-15 135,12 0 0,6-5 0,10-4 0,6 0-464,-5 10 1,2 0 0,3 2 568,2 3 0,2 2 0,-1 1 0,-2 1 0,-1 1 0,0 4-96,7-1 0,-1 4 126,10-6 0,-11 29 90,-17 20 89,-2 11 181,-9 8 1583,0 0-1853,0 0 105,-9-8-825,-2-12-1709,-9-19-3867,9-19 6206,20-12 0,-4 9 0,12 5 0</inkml:trace>
  <inkml:trace contextRef="#ctx0" brushRef="#br0" timeOffset="3066">29124 3586 18416,'11'-11'2429,"-3"11"-2069,-25 2-180,4 7-180,-16-9 0,10 9 0,-1-7-270,9 7-360,20-9-89,22 0 539,10-18 180,7 5 90,-17-6 360,-3 10-271,-9 9-89,-8 0-90,7 9-180,-7 2-1888,8-1-2250,1-1-2608,-1-9 6926,-8 0 0,-2 0 0,-9 0 0</inkml:trace>
  <inkml:trace contextRef="#ctx0" brushRef="#br0" timeOffset="3193">29359 3586 12210,'0'-19'6117,"0"8"-5578,0-7-449,26 7 90,16-8-540,-9 4 0,3 1-989,0 4 0,-2-1-3567,-3-3 1,-3-1 4899,11-13 0,-19 15 0,-12-4 1</inkml:trace>
  <inkml:trace contextRef="#ctx0" brushRef="#br0" timeOffset="3366">29692 3096 16348,'-9'39'5846,"-2"0"-5711,6-11 0,0 1-90,0 1 0,1 1-376,3 4 0,2 0-569,-1-5 1,0-1-3023,0 19 3922,9-18 0,-7-10 0,7-12 0</inkml:trace>
  <inkml:trace contextRef="#ctx0" brushRef="#br0" timeOffset="3483">29869 3469 13469,'0'0'0</inkml:trace>
  <inkml:trace contextRef="#ctx0" brushRef="#br0" timeOffset="3717">30123 3371 20395,'0'-20'720,"0"9"-1080,0 2 90,0 9-179,0 0 359,9 9 359,2 11-89,0 1-180,6 8 0,-15-18-3058,25-3 3058,-14-8 0,6 0 0,-10 0 0</inkml:trace>
  <inkml:trace contextRef="#ctx0" brushRef="#br0" timeOffset="3918">30496 2939 21295,'-5'31'389,"1"-1"1,3 8 0,0-2-210,-8 17-270,8-20 0,2 1-2159,-1 16-2114,4-21 1,1-1 4362,-3 4 0,7-3 0,-9-20 0</inkml:trace>
  <inkml:trace contextRef="#ctx0" brushRef="#br0" timeOffset="4491">31319 2920 18057,'-11'48'3328,"2"2"-3148,9-21 0,0 1-91,1 4 1,-2-1-90,-7 11 90,5 1 0,-5-34-449,8-2-541,17-9-539,14-17 764,-3 6 1,3 0 262,3-5 0,1 1 457,-4 4 0,-1 3 90,0 1 0,-3 5 944,-6 11 540,-3 36-1079,-18-16-360,2 8 0,-4-2 0,-16-20-90,-4 11-256,-8-26-2263,2-9-4677,17-10 7106,20-12 0,-5 9 0,14 5 0</inkml:trace>
  <inkml:trace contextRef="#ctx0" brushRef="#br0" timeOffset="4907">32005 3135 14009,'0'-19'4677,"0"-1"-3777,0 9-91,0 11-269,-9-6-180,-11 12-270,-1-15 0,-8 9-180,10 0 90,-1-8 90,9 14 0,11-12-360,20 15-90,19-9 180,11 0-114,0 0 294,-2 0 0,-17 0 270,-3 8 90,-17 3-90,-2 9-90,-9-9-90,0 6 293,0-15-383,0 7-539,17-9-1440,5 0-1799,26-17 3778,-18 10 0,-1 0 0,6-12 0,-1 10 0</inkml:trace>
  <inkml:trace contextRef="#ctx0" brushRef="#br0" timeOffset="5091">32593 3077 21565,'0'10'-1350,"0"8"-2158,8-16 3508,21 7 0,-14-9 0,11 0 0</inkml:trace>
  <inkml:trace contextRef="#ctx0" brushRef="#br0" timeOffset="5930">32848 3077 20485,'-20'21'810,"9"5"-810,2-23-1080,9 14-988,9-6-271,11 0-719,10-2 2338,9-9 1440,-8-9 1618,-3-2-449,-17-9-629,-2 9-451,-9 3-179,0-1-1,0 7-89,0-7-180,0 9 90,0 0-990,0-9-360,8-10 1,12-20 629,-5 10 0,1-1 270,3 0 0,1-1-188,-4-3 1,-2 0 546,1 9 1,-1 0 0,-4-14 360,-1 19-91,-9 29-179,-17 22-270,11-3 0,-1 2-135,-11 5 0,-2 0 0,9 0 0,1 0-45,-1-1 0,2-1 0,4-3 0,2-1 105,3 21-824,17-11 179,5-19 180,17-11 360,0-9 0,0-9 405,-14-4 0,-2-2 315,1-9-1,2-5 1,-26 21-450,0 34-180,-8-2-90,-3 15 89,0-2-1168,11-15-2159,28-3 3238,5-10 0,-3-9 0,-12 0 0</inkml:trace>
  <inkml:trace contextRef="#ctx0" brushRef="#br0" timeOffset="7525">28575 3292 11760,'31'2'3148,"6"5"-2608,-7-25-90,1 8-90,6-10-90,-7 0-181,-7 6 1,2 0 45,8-1 0,2 0-90,8-9 0,3 0-653,-8 7 1,1 1-1,2-1 638,1-2 0,1-1 0,0 0-30,6-3 0,0 1 0,-1-1 90,-4 3 0,-1 0 0,1-1 0,4-4 0,0-1 0,0 1 0,-8 4 0,0 1 0,-1 0 0,1 0 0,-1 0 0,0 1-391,-3 3 1,-1 0 0,1 0 300,13-4 0,-1 1 45,1-1 0,0 1-15,-14 5 0,1 1 0,0 1-30,3 1 0,0 1 0,1 0-431,2-2 1,1-1 0,0 1 460,3 4 0,0 2 0,0-2-30,-1-1 0,1-1 0,0 1 0,0 2 0,0 1 0,-1 0 0,-2-1 0,0 0 0,-1 1 30,3 2 0,1 1 0,-2-1-30,-3-1 0,-2-2 0,1 2 0,5 0 0,1 2 0,-2 0-62,-3-1 0,-2 0 0,1 1 62,2-1 0,0 1 0,0 1 0,-2 2 0,-1 0 0,0 0 247,16 0 0,-1 0-247,-4 0 0,-2 0 340,-8 0 1,-2 0-206,-4 4 0,-1 1-45,-3-5 0,-1 2 641,1 6 1,-1 1-687,-1-3 0,3-1 75,4-1 0,4 0 0,-2-1-165,3 2 0,0-1-72,3-3 1,3-2-1,-4 1 117,-5 0 0,-2 0 45,4 0 0,-2 0 1079,13 0-1124,-11 0-975,-10-9-8199,-19 7 9174,-1 2 0,-9 2 0,0 7 0</inkml:trace>
  <inkml:trace contextRef="#ctx0" brushRef="#br0" timeOffset="56994">23930 16051 13199,'39'11'1440,"9"-11"-1081,-19 0 1,1-2-45,4-7 0,2 0-45,7 3 0,1 1-46,4 0 1,2-1-1353,-9 1 1,1-2-1,2 2 1218,6 1 0,3 0 0,0 1-90,-9 0 0,1 1 0,0-1 0,0 0 0,2-1 0,0-1 0,0 0 0,-1 2 0,1 1 0,0 2 0,0 0 0,-2 0 60,6-3 0,-1-1 0,-1 2 30,-3 1 0,0 1 0,-3 1 286,8 3 1,-5 1-152,-9-1 0,-4 3 867,15 12-822,-20 1-90,-17-9-90,6 6 1924,-15-15-1924,7 7 603,-9-9-4921,0 0-5603,9-9 9815,2-10 0,0 6 0,-3-5 1</inkml:trace>
  <inkml:trace contextRef="#ctx0" brushRef="#br0" timeOffset="58667">27438 16012 7713,'-19'0'5037,"-1"-18"-3778,9 14 0,2-13-269,9 25-181,-8-14 91,6 12-361,-7-14-269,26-1-180,23-2 90,12 0-135,-11 6 0,3 1-685,0 4 0,1 0 685,9 0 0,1 0-75,-13 0 0,0 0 0,1 0 30,-3 1 0,-1-1 0,1-1 30,5-1 0,1-2 0,-2 2-30,-3 1 0,-2 0 0,1 0 0,2-1 0,1-1 0,-1 0-45,12-2 0,0 1 45,0 3 0,-1 0-307,-8-4 1,-1 1 396,-4 4 0,-1 0-166,-5 0 0,-1 0 121,-3 4 0,-1 1 134,21-3-179,-21 7 0,-1-1 90,4-5 90,5 5 1132,-17-8-1132,-1 0 861,-8 0-861,-2 0 322,-9 0-322,0 9-90,0-7 0,0 7-90,0-9 180,0 0-90,0 9-90,0-7 90,9 7-90,-7-9 0,15 0 90,-15 8-90,7-6 0,0 7 0,-7 0 0,15-7-90,-15 7-1889,7-9-7466,-9 0 9445,-9 8 0,7-5 0,-7 5 0</inkml:trace>
  <inkml:trace contextRef="#ctx0" brushRef="#br0" timeOffset="59732">26105 15992 16348,'49'-5'0,"-1"-1"0,3 0 0,6 0 0,-4 1 0,-14 3 0,-2 2 0,2 0-456,15-3 0,2-1 1,-9 2 545,5 2 1349,-6 0-142,-35 0-667,-3 0-106,-16 9-344,-21 1-180,-12 1-720,-1 7-1533,5-25 2253,35 14 0,-4-16 0,15 9 0</inkml:trace>
  <inkml:trace contextRef="#ctx0" brushRef="#br0" timeOffset="60453">29751 15953 14459,'-31'0'5217,"3"-9"-4318,17 7-269,3-7-180,34 9-270,6 0-136,-3 0 1,1 0-377,4 0 0,0 0 287,5 0 0,0 0-45,1 0 0,1 0-45,7 0 0,0 0-135,-7 0 1,-2 0-46,2 0 0,-3 0-1664,12 0-4857,-13 9 6836,-27-7 0,-1 7 0,-9-9 0</inkml:trace>
  <inkml:trace contextRef="#ctx0" brushRef="#br0" timeOffset="64298">27458 15992 6004,'-20'-9'0,"9"7"-180,3-6 180,8 8 809,0 0 1,8 0 179,-5 0-89,5 0-91,-8 0 1,9 0 89,-7 0-89,16 0-271,1 0-269,12 0-135,-4 0 0,3 0-135,3 0 0,3 0 0,12 0 0,2 0-575,-12 0 0,2 0 0,0 0 485,5-1 0,0 1 0,2 1-30,5 1 0,0 1 0,1 0-60,0 1 0,0-1 0,0 1-438,0-1 0,-1 1 1,0 0 617,-3 2 0,0 1 0,-1-3 0,-2-2 0,0-2 0,-1 1-265,-4 1 0,-2 2 0,1-2 265,-1-1 0,-1-1 0,0-1-208,12 2 0,-2-2 388,-7-3 0,-2 0 608,1 3 1,-3-1 20,13-6 1724,-20 8-1813,-4 0 986,-24 0-1346,7 8 746,-9 3-656,0 9 206,0-9-566,0 15 0,-9-30-90,7 19 90,-7-24-90,9 9 89,0 0-89,0 9 0,-8-7 0,-3 7 0,-9-9 0,-8 0 90,-3 0-90,-17 0-90,-2 8 90,17-6 0,-1-1-495,-5 3 1,-1 0 449,-4-3 0,-1-2 0,-4 1 0,0 0-45,0 0 0,0 0 90,-4 0 0,-1 0-180,4 0 1,0 0 89,-4 0 0,1 0 90,4 4 0,0 1-45,4-4 0,1 0-221,4 4 1,2-1 265,3-4 0,2 0 0,3 0 0,1 0 0,-21 0-90,11 0 90,2 0 0,15 0 932,-6 0-1112,9-9 768,8 7-588,11-15-90,19 14 90,29-5 0,5 8 0,-12 0 0,3 0 0,-4 0 0,0 0-452,5-4 0,0-1 452,3 5 0,0-2 0,-12-7 0,-1 0-48,0 8 1,-2 0 227,6-7-90,-20-1-90,-10 7 0,-9 2 0,-26 2-720,-16 6-2203,5-3 0,-4-1 2923,-9 5 0,2 2 0,18-5 0,3 1 0,-25 10 0</inkml:trace>
  <inkml:trace contextRef="#ctx0" brushRef="#br0" timeOffset="66350">27536 16658 9512,'-28'0'5936,"6"-8"-4677,-6 6-539,8-7-90,-8 9-91,6 17-449,-6 5-90,8 8 0,1-10-449,25-11-541,16-9 630,6-7 1,3-4 314,-5 1 0,0-1 135,4-4 0,-3-1 899,3-12-449,-10 17-1,-12 2-179,-8 18-360,0 11-450,0 10-2158,27-8-7223,14-5 9764,-6-15 0,0-4 1,9 2-1,-10 0 1</inkml:trace>
  <inkml:trace contextRef="#ctx0" brushRef="#br0" timeOffset="66540">28046 16580 17607,'-39'0'2698,"8"0"-2608,3 17-90,8 14-90,1 2-1169,8 12-990,2-14-2158,35-9 4407,7-5 0,0-17 0,-7 0 0</inkml:trace>
  <inkml:trace contextRef="#ctx0" brushRef="#br0" timeOffset="66874">28301 16521 16618,'-18'31'3777,"-4"6"-3687,-8-15-90,10 15-90,12-7-899,34-8-900,7-5 450,-1-18 0,3-6-585,0-6 0,0-3 1124,0 1 1,0-2 827,-5-7 1,-2 0 1959,11-16 991,-19 10-990,-11 10-270,-9 12-450,-9 16 156,-11 12-1145,-2 19-180,-6-6-630,17 13-1271,11-33-3676,20 4 5577,19-17 0,-15 0 0,2 0 0</inkml:trace>
  <inkml:trace contextRef="#ctx0" brushRef="#br0" timeOffset="67148">28830 16482 19136,'-20'33'90,"9"10"-900,11-38 1,20 12 629,2-8 180,15-7 270,-15 15 629,-3-6 181,-10 9-451,-9 8-359,-9 11-270,-2 3-629,-9-3-2160,1-20-4677,-1-18 7466,18-4 0,-4-5 0,14 8 0</inkml:trace>
  <inkml:trace contextRef="#ctx0" brushRef="#br0" timeOffset="67433">29065 16600 20755,'0'48'720,"-9"-16"-810,-2 5-990,0-17-898,3-9-1,25-3 899,5-8 990,9 0 540,-3 0 1079,-17 0 0,-3 9-539,-8 11-451,0 19-449,-17 2-90,4-2-1709,-16-19-2788,10-20 4497,8-2 0,2-7 0,9 9 0</inkml:trace>
  <inkml:trace contextRef="#ctx0" brushRef="#br0" timeOffset="67560">29339 16717 20036,'-8'31'-3418,"5"-3"3418,-5-17 0,8-2 0,0-9 0</inkml:trace>
  <inkml:trace contextRef="#ctx0" brushRef="#br0" timeOffset="67907">29516 16404 15898,'8'48'-90,"-5"-7"450,5 7 1439,-8-9-1080,0-8 1,0-3-630,0-17-90,9-3-720,2-16-359,17-3 359,12-17 900,10 15 720,-18-5 359,-6 36-449,-26 12-181,0 11-539,2-12 0,-4-1-90,-15 13-1259,4-19-2339,-7 2 3598,3-39 0,15 21 0,-7-14 0</inkml:trace>
  <inkml:trace contextRef="#ctx0" brushRef="#br0" timeOffset="68199">29967 16423 21565,'-5'34'719,"1"0"1,-1 1-1,-1-1-719,-4-3 0,0-1-315,4 0 1,1-3-1395,5 4-540,29-12 180,21-10 1934,-20-16 0,1-4 225,0 2 0,-3-3 1529,11-28 90,-20 10 180,-10 10-629,-9 29-811,0 30-359,0 14-360,-1-19 1,2-1-2610,17 17 2879,12-19 0,-6-14 0,2-17 0</inkml:trace>
  <inkml:trace contextRef="#ctx0" brushRef="#br0" timeOffset="69298">27811 17286 16977,'-11'37'3328,"-7"-5"-3238,16-4 0,2 1 0,-9 12 0,9 7 0,0-26-270,0-5-90,9-69 91,11 4 89,-2 1 0,3-2 45,-1 17 0,1 3-141,3 4 1,0 3 275,16-7-180,8 18 180,-7 3-90,7 16-90,-9-5 181,0 5 89,-8-8-90,-12 0 0,-10 0-90,-9 0 0,0 0 459,0 9-369,-18 2-180,5 17 0,-15-15-2338,26 22-3239,22-31 5667,21 14 0,-8-18 0,-7 0 0</inkml:trace>
  <inkml:trace contextRef="#ctx0" brushRef="#br0" timeOffset="69573">28595 17168 14189,'0'-20'6206,"0"10"-5576,-9 10-450,-2 10-90,-9 10-180,9 0 0,3-1-270,17-8 90,10-2 180,3 0 90,6 1 90,-17 10 0,-2 17 180,-9 13-180,-3-16 0,-3 2-90,-2 3 0,-4 0-337,-6-3 1,-3-2 246,1-3 0,-1-3-2248,-18 11-4678,10-20 7016,10-27 0,8 3 0,2-12 0</inkml:trace>
  <inkml:trace contextRef="#ctx0" brushRef="#br0" timeOffset="69724">28771 17325 20126,'11'39'1978,"-2"0"-4136,-9 0-5038,0-17 7196,0-4 0,0-18 0,0 0 0</inkml:trace>
  <inkml:trace contextRef="#ctx0" brushRef="#br0" timeOffset="69849">28947 17129 10051,'0'22'0,"0"-5"0</inkml:trace>
  <inkml:trace contextRef="#ctx0" brushRef="#br0" timeOffset="70315">28947 17109 17697,'43'18'135,"-1"1"0,0-1 0,13 7 0,-10-7 674,-17-18-179,-8 9-270,-9 11-270,6 19-1,3 2-268,10-2 179,1-19-90,6-20 359,-15-2-89,6-16 180,-9 16-90,-8-7-180,-2 9 0,0 0-90,2 9 0,17-7 0,2 7 0,10-9 90,-1 0 180,-9 0 0,-1 9-181,-19 2-268,-1 17-1530,-9 2-4228,0-8 5937,0-4 0,0-18 0,0 0 0</inkml:trace>
  <inkml:trace contextRef="#ctx0" brushRef="#br0" timeOffset="70540">28889 17011 21295,'-20'-19'-473,"9"8"1,2 2 0,9 9 0</inkml:trace>
  <inkml:trace contextRef="#ctx0" brushRef="#br0" timeOffset="106458">16698 8094 14369,'20'11'539,"-1"-3"-449,1-8-90,0 0 270,-1 0-90,1 0 0,8 0 0,-6 9-90,15 2 0,-7 0-90,1-2 90,6-1-90,-15-5 90,6 5-90,-8 1 90,-1-7 0,1 7 90,8-9-270,-6 0 180,6 9 0,1-7-90,-8 6 89,8-8-89,-10 0-89,-8 0 178,6 0-89,-14 0 0,14 0 0,-6 0 180,9 0-270,-10 0 90,8 0 180,-7 0-90,8 0-90,1 0 180,0 9-180,-1-7 90,1 7-90,-1-9 90,1 0-90,8 9 180,-6-7-270,15 7 180,-15-1 90,15-6 0,-15 16 0,15-16-90,-16 7 89,17 0-89,-17-7 0,-1 6-90,-3 1 90,-6-7 90,0 7-450,-2-9-1708,-9 0-5398,0 0 7376,-9 9 0,7-7 0,-7 7 0</inkml:trace>
  <inkml:trace contextRef="#ctx0" brushRef="#br0" timeOffset="107532">16855 7976 16078,'20'11'629,"8"7"-629,11-16 90,11 6-90,-17-3 0,2-1 45,-1-3 0,2 0-741,3 8 0,0 0 741,0-8 0,0 0-45,1 7 0,-1 1 0,0-3 0,0-1 44,1 5 1,-1 0-93,-4-5 1,-1 1 47,1 2 0,-2 1 473,8 2-473,5 9 90,-33-9-90,13 6 728,-24-15-1177,15 7-2241,-14-9 2690,5 0 0,-8 0 0,0 0 0</inkml:trace>
  <inkml:trace contextRef="#ctx0" brushRef="#br0" timeOffset="108048">16992 7780 13919,'18'-11'1709,"3"11"-1484,6 0 0,3 3-90,-4 9 0,0 2 44,12-8 1,1 1-662,0 11 0,0 1 571,1-8 1,1 0 0,2 7 0,1 1-45,-5-9 0,0 1-45,1 8 0,-1-1 90,-4-11 0,-1-1-54,0 8 0,0-1 9,-4-12 0,-1 0-45,21 7-90,-11-8-539,-11 9-1530,-17-7-2878,-2 7 5266,-10-9 1,1 0 0,0 0-1</inkml:trace>
  <inkml:trace contextRef="#ctx0" brushRef="#br0" timeOffset="108506">17149 7643 13289,'37'-11'2879,"13"11"-2565,-16 4 1,2 3-90,11 6 0,2 2-1319,-4 0 1,1 1 1153,-10-3 0,0 0 0,-1 0 30,15 2 0,-2 1-271,-3 3 0,-1-1 271,1-8 0,-3 1 176,-11 8 0,-1-1-221,4-11 0,-2-1-135,0 21-989,5-25-2879,-17 6 4253,-9-8 1,-3 0 0,-8 0-1</inkml:trace>
  <inkml:trace contextRef="#ctx0" brushRef="#br0" timeOffset="108956">17266 7408 14639,'49'-2'1214,"-21"1"0,2 4-944,5 9 0,0 4-90,8-1 0,1 1-286,0 7 0,2 2 166,-11-11 0,1-1 0,-1 1-655,11 10 1,0 0 624,-12-10 0,2-2 0,-2 1 15,11 7 0,0-1-45,4 1 0,0-1 45,-4-3 0,-1-1-45,0 0 0,-1-2 214,-3-3 0,-2 0-484,-2-1 1,-2 1-631,-3 0 1,-3 0-4498,2 10 5397,-12-9 0,-19-3 0,1-8 0</inkml:trace>
  <inkml:trace contextRef="#ctx0" brushRef="#br0" timeOffset="117335">14503 15816 19946,'0'50'809,"0"-11"-809,0-11 270,0-17-90,18-11-180,12-19-45,-6 4 0,2-1 45,7-4 0,2 1-232,-5 7 1,1 2 231,3 0 0,-1 3 180,17 7 45,-20 7 0,-3 3 383,6 12-248,4 17-270,-18 0 0,1-17 0,-1-4 0,1-18-270,17-18-90,4 5 546,-12-6 0,1 1-321,-1 10 0,1 3 0,-1-5 0,1 3 90,-1 5 0,1 4 315,20-2 90,-2 0 179,-9 0-337,-9 0-292,-1 0 0,-10 0-2698,1 0 2698,8 0 0,-15 0 0,5 0 0</inkml:trace>
  <inkml:trace contextRef="#ctx0" brushRef="#br0" timeOffset="118128">23930 16051 6273,'0'0'0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13:48:16.66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21755 2430 15178,'30'46'1799,"-10"-10"0,-3 6-1619,-8-5 0,-2 3 0,-1 3-1482,1 9 0,0 4 1,-1 1 1413,-3-11 0,-1 0 1,0 2-1,-1-1-464,0 4 0,-1 0 0,-1 2 0,1-1 388,1-6 0,-1 1 0,1 0 0,-2 0 0,0-1-36,-2 8 0,-2-1 0,0-1 0,1 1-213,1 0 0,0 2 1,0-2-1,-1-1-237,-2-8 0,-2-2 1,0-1-1,1 0-885,0 6 1,1-1 0,0-2 1334,0 8 0,1-6 0,-4 4 0,9-24 0</inkml:trace>
  <inkml:trace contextRef="#ctx0" brushRef="#br0" timeOffset="1760">21833 2430 8432,'-11'-42'5127,"2"14"-4047,18 11-541,20 14-404,-2-5 0,4-1-1126,16 7 1,5 2 990,-6-5 0,3-2 0,2 1 67,-7 5 1,2 1-1,2 0 1,1-1 58,-2-1 0,0-2 0,2 0 0,1 0 0,1 1-376,-4 2 1,1 0 0,1 2 0,1-1 0,0 0 0,0-1 274,-2-1 1,0 0 0,1-1 0,0 1-1,1-1 1,0 0 0,1 0-38,-4 1 1,2-1 0,-1 1 0,1 0-1,1-1 1,-1 1 0,1-1 0,0 1-214,2-1 1,0 1 0,1-1 0,0 1 0,0-1 0,0 0 0,0 0 0,0 0 201,1-1 1,0-1-1,0 0 1,1 0-1,-1 0 1,0 0-1,0 1 1,1 0-132,0 0 1,0 2-1,0-1 1,0 0-1,1 1 1,-1 0-1,-1-1 1,1 0 119,-3 0 0,0 0 0,0-1 1,0 0-1,-1 1 0,1-1 1,-1 0-1,0 1-67,0-1 0,-1 1 1,1-1-1,-1 0 1,0 1-1,0-1 0,0 1 1,-1-1 87,4 1 0,0 0 0,-1 0 0,0 0 0,0 0 1,-1 0-1,0 0 28,4-2 0,0 0 0,-1 0 0,0 0 0,-1 0 0,0 1-15,-5 2 0,1 0 0,-2 0 0,1 0 0,-2 1 0,-1 0-18,2-1 0,-1 0 0,-1 0 0,-1 0 0,0 1 275,8 0 1,0 1 0,-2 1-1,-2-1-257,7-1 0,-3 1 0,0 1-30,3 1 0,0 1 0,-1 1 273,-7-1 1,-2 1 0,2-1-244,4 1 0,1-1 0,0 1 0,-3 2 0,1 1 0,-1-2-30,-3-4 0,1-1 0,-1 1 514,0 4 1,-1 2 0,-1-2-530,11-4 0,-1 0 90,-4 8 0,-2 0 1140,-8-8 1,-2 0-1051,-7 8 0,-3 0 797,11-7-482,-11 6 1725,-8 1-1905,-9 2 353,6 17-444,-6 3 91,0 17 207,-2-16 1,-1 3-344,-6 8 1,-2 3 15,3-8 0,0 1 0,0 2-297,0 6 0,0 2 0,0 1 304,-2-9 1,-1 0-1,0 2 1,1 0-709,1 4 0,0 2 0,1 1 0,-1 0 596,-2 3 0,0 0 0,0 2 0,0-1-9,0-9 0,0 0 0,0 0 0,0 1 0,0 0 36,0 2 0,0 1 0,0 0 0,0 0 0,0 0-54,0 0 0,0 0 0,0 0 0,0 0 0,0 1-438,0 0 0,0 1 1,0 1-1,0-1 1,0-1 437,0 0 0,0-1 0,0 0 0,0 0 0,0 1-18,0 0 0,1 1 0,0 0 0,-2-1 0,0 0 18,-3-2 0,-1 0 0,0-1 0,-2 1 0,1-2-292,1 0 0,-1 0 0,-1-1 0,0 0 1,0 0 295,-4 9 1,-2 0-1,0 0 1,0-3-152,-1-5 1,-1-1 0,0-1 0,2 0 158,-1 10 0,1-2 0,-1-1 332,-2-7 0,-1-2 0,2-2-362,-1 7 0,1-5 90,1-11 0,0-3 90,-6 9 1659,1-26-1749,-10-2-180,-10-9-90,-11 0 1109,10-4 1,-5-1-1170,8 4 0,-2 1 0,-3-1 36,3-1 1,-2-1 0,-2 1 0,-2 0 167,3 1 0,-2 1 0,-1 0 0,-1 0 0,-1 1 18,-6 0 0,-1 1 0,-1 0 0,-1 0 0,-1 0 3,6-1 0,-1 1 0,0 0 0,-1-1 0,-1 1 0,0 1-284,5-1 1,-1 1 0,0 0 0,-1-1 0,0 1-1,0 0 1,0 0 349,0 0 0,-1 0 1,0 0-1,0 0 1,0-1-1,0 1 1,0 0-52,-2 0 0,-1 0 0,1 0 0,-1 0 0,0 0 0,1-1 0,0 0-227,1 0 1,1 0 0,-1 0 0,1-1 0,0 1 0,0-1 0,0 0 251,-1 1 1,0-1 0,0 1 0,0-1-1,0 0 1,0 0 0,1 0-128,1 0 0,0-1 0,0 0 0,1 0 0,0-1 1,0 1-1,0 0 114,1 0 1,1 0 0,0 0 0,0 0 0,0 0 0,1 0 0,0 0-43,-7 0 0,1 0 1,1 0-1,-1 0 1,2 0-1,0 0 30,-4 0 0,1 0 0,1 0 0,1 0 0,1 0 0,-6 0 0,2 1 0,2-1 0,2-1 224,-4-1 1,3-2 0,3 1-225,8 3 0,2-1 0,3 0 718,0-3 0,3-1-718,-15-3 1256,20 6-1256,8-7 2853,1 0-2853,8 7 1439,-7-15-1439,16 14 187,-6-5-187,8 16 0,-9-14 0,7 21 0,-16-21 0,-1 14 0,-3-8 90,-15 0-90,6 0 0,-17 9 0,-2-7 0,21 3 0,-1-1 45,1-4 0,0 0-45,-1 0 0,1 0-231,-5 0 0,0 0 231,4 1 0,-1-2 0,-2-6 0,-1-4 0,-1 2 0,2-3 0,3-7 0,-1-2 0,-7 2 0,0-1 0,8 0 0,-1 1 0,-7 3 0,0 2-319,3-2 0,0 3 319,1 7 0,-2 1-201,-2-4 1,0 1 200,-14 6 206,23-3 0,1 1-206,-11 4 0,9-9 0,2 7 639,8-7-639,0 9 450,1 0-450,-1-8 90,1-3-90,8 9 0,-7-13 0,16 21 0,-15-32 0,6-5-45,1 0 0,0-5-85,4 2 1,1-4 129,-1-2 0,0-5 0,1-1-890,2 1 0,3-2 0,1-2 800,1-1 0,2-4 0,1-1 0,1 0-144,1 12 0,0-1 0,1 0 0,2 0 1,0 0-379,2-5 0,1 0 1,1-1-1,1 1 0,1 2-1241,0 2 0,2 0 0,0 2 0,0 0 1,-1 1 1852,-1-5 0,0 0 0,-1 3 0,1 3 0,9-13 0,-2 8 0,-6-6 0</inkml:trace>
  <inkml:trace contextRef="#ctx0" brushRef="#br0" timeOffset="5342">24263 3037 12480,'-37'11'3598,"-13"-2"-3463,13-8 0,-5-2-418,6 1 0,-3-1 0,-1 2 522,-5 1 1,-1 1 0,-3 1-703,7-1 0,-3 2 0,0 0 0,1 1 688,-1 2 0,0 2 0,0 0 0,1 1-135,1 1 0,1-1 0,0 2 0,2 1-156,-8 7 0,2 3 1,3-1 35,7-4 0,3 1 0,4 2-159,-4 15 1,7 2 188,5-5 0,5 2 0,11 2 0,8 2-45,8 8 0,7 0 45,9-2 0,7 0-30,-6-11 0,2 1 0,1-1 60,-1 1 0,0-1 0,-1 1-267,2-1 1,-1 1 0,-4 2 265,-3 5 1,-3 3 0,-2 0 0,0-3 0,-1 0 0,-4 2 120,-4 2 0,-3 3 0,-1-2 30,-1-1 0,-1-1 0,-2-1 393,0-4 0,-2-1 0,1-2-618,3 13 0,3-4-45,1-10 0,6-6 84,12-8 0,6-7-444,7-4 1,5-4 299,-3-4 0,3-1 0,1-2 90,4 0 0,1-1 0,2-1 285,-8 1 0,1 0 0,1 0 0,-1 0-180,1 0 0,-1-1 0,1 1 0,0 1-123,1 2 1,1 1-1,0 1 1,-2 1 406,9 2 1,-1 1 0,-1 4-30,-2 4 0,-1 3 0,-2 2-20,-9 0 1,-3 1 0,0 2-191,1 0 0,-1 2 0,-1-1 45,6 10 0,0-2-198,-7-15 1,3-3 0,0-1 92,2-1 0,0-1 0,4-3 0,10-4 0,4-3 0,1-1-390,-10 1 1,0-1 0,0 1 0,2-2 359,4-2 0,1-2 0,1 0 0,-1 1 0,-4 1 0,0 1 0,-1 0 0,0-1 36,-2-1 1,0-1 0,-1 1-1,-1 0-6,6 1 0,-2 2 0,-1-1 131,-8-1 1,-1 1 0,-1 1 18,12 6 0,-4 3-160,-15 0 1,-1 2 69,7 7 0,0 1-45,-11-4 0,0-1-45,15 1 0,3-4 394,0-5 0,1-3-529,9-2 0,1-4 15,-15-5 0,0-3 0,-2-1-105,14-7 0,-4-6 180,-2-7 0,-5-5 0,-5-5 0,-4-5 45,-14 11 0,-1-1 0,-2-2 0,-1-4 0,-2-1 0,1-1 0,0 1 0,0 0 0,-2 1 30,-4 2 0,-1 0 0,2 2-75,11-12 0,0 2 615,-9 8 1,1 2-571,3 8 0,1 1 0,-2 0 0,2 2 0,-1 1 0,2 1-135,8-3 0,0-2-90,1-8 0,0-1 225,5 0 0,-1-2-30,-8 7 0,-2-3 0,0 1 45,-1 3 0,-2 0 0,0-1 15,-1-1 0,-2-1 0,-2 0 105,1-9 0,-4 1-29,-1 8 0,-6 2-16,-14 0 0,-9 3-180,-1 5 0,-6 2 150,-3 1 0,-5 0 0,-1 1-259,-3 2 1,-3 1 0,1-3 198,-3-5 0,-1-2 0,0 0-30,-2 5 0,0 2 0,1-3-30,4-6 0,2-2 0,0 1-30,2 2 0,1 1 1,0-2-61,3-1 0,1-2 0,0 2-216,0 4 0,-1 1 0,0 2 306,-2 0 0,0 2 0,-4 3 0,-6 4 0,-4 3 0,-2 3 60,7 3 0,-2 2 0,-1 1 0,-1 1 18,6 1 0,-2 1 0,-1 1 0,0 1 0,-1 1-264,-3 0 0,-2 1 1,1 2-1,-1-1 1,1 1 263,1 0 0,0 1 0,1 0 0,0 1 0,0 0 36,3 0 0,0 1 0,1 0 0,0 0 0,2 0-251,-4 0 1,2-1 0,1 1 0,1-1 196,-6 3 0,2 0 0,3-1 278,-1-3 1,5-1-954,12 0 0,4-2-2943,-2-3 3618,17 9 0,2-7 0,9 7 0</inkml:trace>
  <inkml:trace contextRef="#ctx0" brushRef="#br0" timeOffset="6380">22519 2312 13739,'5'38'989,"1"0"1,-1 14-1,-1 3-689,-1-8 0,0 2 0,-1 3-1491,-1-5 1,0 1 0,-1 2 0,0 1 1405,2-3 1,0 2 0,0 1 0,0 1 0,-1 0-162,0-7 0,-1 1 0,0 0 0,0 0 1,-1 1-1,1 2-16,0-3 1,0 2-1,1 1 1,-1 0 0,0 0-1,0 0 1,-1 0-126,0-1 0,0 0 1,0 1-1,0-1 1,-1 0-1,1 0 0,-1 1 87,1 1 0,-1 0 0,1 1 0,-1 0 0,1-1 0,-1 1 0,1-1-100,-1-2 1,0 0-1,1 0 1,-1-1-1,1 1 1,-1-1-1,1 0 55,-1 4 0,0 1 0,1-1 0,-1 0 0,1-1 1,0 0-11,0 6 1,1 0 0,1-1-1,-1-1 1,0-1-194,0 4 1,-1-2 0,1-1 0,1-2-136,0-6 1,1-1 0,1-2-1,0-3-580,0 14 1,5-8-2636,4-13 0,4-9 4050,14-16 0,-8-10 1,-4-6-1</inkml:trace>
  <inkml:trace contextRef="#ctx0" brushRef="#br0" timeOffset="6804">23597 2293 13020,'-10'43'1858,"0"1"1,0 3 0,1 4-1619,4-4 0,1 5 0,2 1-1408,1-9 1,1 0 0,0 1 0,1 3 1310,0-2 1,1 2 0,0 2 0,1 0 0,0 0-90,0 2 0,1 1 0,0 0 0,0 0 0,0 1-9,0-6 0,-1 1 0,1 0 0,-1 0 0,0 1 0,0-1-202,-1 3 0,0 0 0,0 0 0,0 1 0,-1 0 0,1-1 187,0 1 0,-1-1 0,1 1 0,-1 0 0,1-1 0,-1 1 4,-1-1 1,0 1 0,0-1-1,0 1 1,0-1 0,0-1-20,0-1 0,0 0 0,0-1 0,0 0 0,0-1 0,0 0-270,0 6 0,0 0 0,0-1 0,0-1 0,0 1 201,0-2 0,0 1 0,0-1 0,0-1 0,-1-1-194,0 5 1,-1-2 0,-1 0 0,1-1-95,-1-6 1,1 0 0,-1-1 0,0-2-709,0 9 1,0-2-1,-2-5-994,-4-5 1,1-4 2043,5 19 0,-5-45 0,8-9 0</inkml:trace>
  <inkml:trace contextRef="#ctx0" brushRef="#br0" timeOffset="7222">24518 2391 14459,'0'43'1739,"0"1"0,0 8 0,0 2-1470,2-10 1,1 2 0,1 2-1322,-2-8 1,1 1 0,-1 2 0,2 0 1208,0 7 1,1 0-1,0 2 1,0 1-51,-1-7 1,1 0 0,-1 1 0,0 1 0,-1 0-108,0 4 0,-1 1 0,0 0 0,0 1 0,0 0-227,-1-7 1,1 0 0,0 0 0,-1 1 0,1 0 0,-2 0 256,1 3 0,-1 1 0,1 0 0,-2 1 0,1-1 0,-1-1-13,0 0 1,0-2 0,0 1-1,-1-1 1,0 1 0,1 0-3,-1 0 0,1 1 0,-1 0 0,0 0 0,0-1 0,0-1-357,-2 7 1,1 0 0,-1-1 0,-1-1 0,1 0 305,0-4 0,0 0 0,0-1 0,0 0 0,1-1-18,0-2 0,1 0 0,0-1 0,0-1 0,0-1-315,-1 4 0,1-2 0,0-1 0,0-1-861,2 8 1,0-2 0,0-3-2662,0 1 0,0-5 3891,0 6 0,0-31 0,0-17 0</inkml:trace>
  <inkml:trace contextRef="#ctx0" brushRef="#br0" timeOffset="7613">25576 2293 14908,'6'38'2039,"-1"0"0,0 13 0,-1 5-1740,-1-10 1,0 4 0,0 2-749,-1-4 0,1 3 0,0 2 1,0-1 573,-1-7 1,0 0 0,0 1 0,1 0 0,-1 1-625,0 4 1,0 2 0,0 0-1,-1 0 1,0 0 534,0 2 0,-1 0 0,0-1 0,-1 2 0,1-1-54,0-8 1,0 0 0,0 1-1,0-1 1,0 1 0,0 0 17,0 1 0,0 0 0,0 0 0,0 0 0,0 0 0,0 0-269,0 1 1,1 1 0,-1-1 0,0 1 0,0-1 0,-1 1 253,0-2 0,0 1 0,-1 0 0,1-1 0,-1 0 0,0 0-3,0 7 0,0 0 0,0-1 0,0 0 0,0-1-196,-1-2 0,1 0 0,0-2 1,0 0-1,0-1-34,-1 5 1,1-2 0,-1-1 0,2-1-222,0-6 1,2-1 0,-1-1-1,0-3-4253,0 19 0,0-7 4722,0-20 0,0-6 0,0-7 0,0-18 0</inkml:trace>
  <inkml:trace contextRef="#ctx0" brushRef="#br0" timeOffset="8029">26831 2253 13559,'0'44'1709,"0"-1"0,0-3 0,0 1 0,0 3-1259,-1 6 0,1 3 0,1 3-1638,0-5 0,2 2 0,0 3 1,-2-1 1312,0-7 1,0 1 0,-1 0 0,0 1 0,1 0-51,0-4 0,0 1 0,1 0 0,0 1 0,-1 0 0,0-1-45,0 2 0,0 0 0,-1 0 0,0 1 0,-1 0 0,0-1-203,-1 3 0,0 0 0,-2 1 1,1-1-1,0 1 0,0-1 203,1 0 0,0 1 0,0-1 0,1 0 0,-2 0 0,0 1 7,-2-1 0,-1 1 0,-1-1 1,0 1-1,0-1 0,2-1-37,0-2 0,1-1 0,1 0 0,0 0 0,-1-1 0,1 1-209,0-1 1,-1 1 0,1-1-1,0 0 1,0-1 0,-1 0 136,1 1 0,-1-1 0,0-1 0,0 0 0,2 0-41,1 12 1,0-1-1,2 0 1,-2-3 65,-1-8 1,-1-2 0,1-2-1,0 0-433,2 10 1,0-1-1,0-5-67,0 3 1,0-7-4941,0 7 5745,0-30 1,0-18-1,0 0 1</inkml:trace>
  <inkml:trace contextRef="#ctx0" brushRef="#br0" timeOffset="8446">27772 2332 15358,'19'43'1484,"1"1"0,-4-7 1,0 1-1,0 2-1125,-2 5 1,0 1 0,-1 3-1363,0-5 1,0 2 0,-1 1 0,-2 1 1114,-2 2 1,-3 1-1,-1 2 1,1 0-60,-1-7 1,0 0 0,0 1 0,-1 1 0,-1 0-355,-1 2 0,-1 0 0,0 1 0,-1 1 0,1 0 316,0-6 0,0 1 0,1 0 0,-1 1 0,0-1 0,-1 1 11,0-1 1,0 1 0,0 0 0,-1-1 0,0 2 0,0-1-27,0 3 0,-1 1 0,-1 1 0,1-1 0,-1 0 0,1-1-210,-1-1 0,1 0 0,-1-1 0,1 0 0,-1 0 0,0 1 225,-1-1 0,0 0 0,0 0 0,0 0 0,0 0 0,2 0 87,-1 6 0,2 1 0,0-1 0,1-1 1,-1 0-121,0-4 0,0 0 0,0 0 0,0-2 0,1 0-50,0 8 1,1-2-1,0 0 1,1-2-226,1-6 1,0-1 0,0-1 0,1-3-1118,0 2 1,1-3 0,0-3 1720,1 4 1,1-6 0,2-7 0,-8-19 0</inkml:trace>
  <inkml:trace contextRef="#ctx0" brushRef="#br0" timeOffset="9279">21617 3508 15358,'47'-10'809,"0"0"1,-1 1 0,2-1-1,5 1-742,-3 1 1,4 0 0,2 1-1,2-1-981,-12 3 1,1 0 0,2-1-1,1 1 1,1 1 0,0-1 925,-2 0 1,2 1 0,0-1 0,1 1 0,0 0 0,1 1 0,1 0-13,-4 0 0,0 1 0,2 1 0,-1 0 0,1 0 0,1 0 0,-1 0 0,2 0-110,-4-1 0,2 1 0,0 0 1,0-1-1,0 1 0,1 0 1,0 0-1,0 1 0,0 0 119,-3 0 0,-1 1 0,1 1 0,0-1 0,0 1 0,0 0 0,1 0 0,-1 0 0,1 1 0,-1-1-62,2 1 0,0 0 0,0 1 0,0-1 0,0 1 0,0 0 0,0 1 0,0-1 1,1 1-1,-1 0 62,0 0 0,0 0 0,0 1 0,0 0 0,1 0 0,-1 0 0,0 1 0,0-1 0,0 1 0,-1 0-111,0-1 1,-1 1-1,0 0 1,1 0-1,-1 0 1,0 0 0,0 0-1,0 0 1,-1 0-1,1 0 122,4 1 0,-1-1 0,1 1 0,0 0 0,-1-1 0,0 1 0,0-1 0,0 0 0,-1 1-20,-2-1 0,0-1 0,-1 1 0,0 0 0,0-1 0,0 1 0,0-1 0,0 0 0,-1 1-12,4-1 1,0 1 0,1-1 0,-2 0 0,1 1 0,-1-1-1,-1 0 1,0 0 11,3 0 0,-2 0 0,0-1 0,0 1 0,-1-1 0,0 1 0,-1-1 0,5 0 0,-1 0 0,0 1 0,-2-2 0,0 0 0,-2 0 60,1-1 0,-1-1 1,-2 0-1,-1 0 1,-1 0-61,6 0 0,-2 1 0,-1-1 0,-2 0 282,2-2 1,-2 0 0,-3 0-238,4 0 0,-5 0 342,-11-5 1,-5 1-2636,-7 2-5591,-10-16 7839,-9 16 0,0-7 0,0 9 0</inkml:trace>
  <inkml:trace contextRef="#ctx0" brushRef="#br0" timeOffset="9912">21971 4527 11940,'38'-13'1043,"1"0"1,-1 0-1,1-1 1,1 1-1,1 0-683,8 0 0,3 0 0,2 0-801,-12 3 0,1 0 0,2 0 0,1 1 513,-1 2 0,3 1 0,0 0 0,2 1 0,1-1-506,-3-1 1,2 1-1,0-1 1,1 0 0,1 1-1,2 2 445,-7 0 0,2 2 0,0 0 1,1 1-1,1 0 0,0 0 1,1 0-1,0-1-101,0 1 0,0-2 0,1 1 0,0 0 0,1-1 0,0 1 0,0 0 0,1 1 0,0 0 81,-3 1 0,1 0 0,-1 0 0,2 1 0,-1 0 0,1 0 0,-1 0 0,1 0 0,0 1 0,1 0-103,-4 0 0,0 0 0,0 0 0,1 0 0,0 1 0,0-1 1,0 1-1,0 0 0,0 0 0,-1 0 0,1 0 112,-1 0 0,0 1 0,1-1 0,-1 0 0,0 1 0,0 0 0,0-1 0,0 1 0,-1 1 0,1-1 0,-1 0 9,3 2 0,0-1 0,-1 0 0,1 1 0,-1 0 0,0 0 0,0 0 0,0 0 0,0 1 0,-1-1 1,4 1 0,0 1 0,0-1 0,0 1 0,0 0 0,-1 0 0,-1-1 0,0 1 0,0-1-88,0 0 1,0-1 0,0 1 0,-2-1 0,1 0 0,-1 1 0,-1-1 0,0 1 77,3 1 0,0 0 0,-1 1 0,0 0 0,-1-1 0,0 0 0,-1-1 94,2-1 1,-1-1 0,0 0 0,-1 0-1,0-1 1,-2 1-95,3 1 0,-1 0 0,-1 0 0,0 0 0,-2-2 0,6 0 0,0-1 0,-3-1 0,-2 0 30,2 2 0,-4-1 0,-2-1-255,7-2 0,-7 0-457,-5 0-6065,-22-9 7231,-34 7 1,13-7 0,-14 9-1</inkml:trace>
  <inkml:trace contextRef="#ctx0" brushRef="#br0" timeOffset="10588">21559 5056 12030,'32'0'2039,"1"0"0,18 0 0,5 0-1740,-6-2 1,3-1 0,3-1-934,-11 1 0,2 0 0,2-1 1,1-1-1,1 1 664,-2-1 0,0 0 0,1 0 0,2-1 0,0 1 0,1 0-324,0 1 1,0-1 0,1 0-1,1 1 1,1-1 0,0 1 0,1 1 281,-3 0 1,0 0 0,1 0 0,0 0-1,1 1 1,0 0 0,0 0 0,0 0 21,-3 1 0,0-1 0,0 1 0,0 0 0,1-1 0,0 2 0,0-1 0,0 1 0,0-1-81,-5 2 0,1-1 1,0 0-1,0 1 1,1 0-1,-1 0 1,0 0-1,0 0 1,1 1-1,-1-1 71,0 1 0,0-1 0,0 1 0,0 0 0,0 0 0,0 0 0,0 0 0,0 0 0,0 0 0,0 1-118,6 0 1,0 0-1,-1 0 1,1 0-1,0 0 1,-1 1 0,0 0-1,0-1 1,0 1 127,-2 0 0,0 0 0,0 0 0,0 0 0,-1 1 0,1-1 0,-1 1 0,0 0 0,0-1-48,-3 1 1,1 0-1,0 1 1,-1-1 0,0 1-1,0-1 1,0 1-1,-1-1 1,1 0 25,3 1 1,0-1 0,-1 0 0,1 0 0,-1 0-1,0 0 1,-1 0 0,0 1 95,2 0 0,0 1 0,-1 0 1,-1 0-1,1 0 0,-2 0 1,1 0-85,3 0 0,0-1 0,0 1 0,-2-1 0,1 1 0,-1-1 15,-3-1 0,0 0 0,-1 0 0,-1 0 0,1 0 0,-2 0 3,4 1 0,-2 0 0,0 1 0,0-2 0,0 0 18,-2-2 0,1-1 0,-1 0 0,0 0 0,-2-1 44,5 2 0,0-1 0,-2 1 0,-1-2-50,12 0 0,-1-2 0,-3 1 412,-9 0 1,-1 0 0,-2 0-803,15 0 0,-5 0-1034,-19 0 0,-3 0-7511,16 0 9167,-34-9 1,-2 7-1,-9-6 1</inkml:trace>
  <inkml:trace contextRef="#ctx0" brushRef="#br0" timeOffset="11888">25635 4390 14009,'-19'-20'4857,"8"9"-3687,2 2-91,9 27-180,0 12-269,0 20-360,0-17 0,0 2-90,0 3 0,0 2-46,0 4 1,0 2-90,0 3 0,0 0 0,0-4 0,0-1-301,0 1 1,0-3 255,-1-11 0,2-1 45,1 0 0,5-3 44,12-6 1,12-3-90,-4-16 0,3-4-45,0-6 0,1-2 0,7 0 1,2-1-1,3-4 0,1-1-544,5 1 1,0 2 588,1 2 0,0 2 0,-12 5 0,1 0 0,0 1 0,16-2 0,-1 2 0,1 2 0,-1 2-137,-4-2 0,-2 2 137,-8 2 0,-2 2 0,-4 0 0,-1 1 0,-3 3 0,-1 2 0,21 8 0,-2 1 0,-9-9 90,-8-2 1049,-3-9-1049,-8 0 913,-10 0-913,-1 0-90,-9 0 0,0-9 0,0-11 90,0-10-180,0-1 90,-9-23 0,7 19 0,-7-6 0,1-1-90,6-4-332,-6 6 1,-2-2 376,4 11 0,1 1-125,0-1 1,-1 1 124,-3-4 0,1 3 45,6-2 0,-16-13-90,16 33 90,-7-4 727,1 8-727,6 15 365,-16-12-365,-2 15 0,-19-9 0,-11 0 0,17 4 0,-1 0-411,-5-3 1,-1 0 410,-4 4 0,-1-1 0,-4-7 0,0-3 0,0 2 0,0-2 45,-1-7 0,2-3-90,3 1 0,1 0-90,-1 0 0,2-1-810,8 1 1,1 2-2519,0 6 0,0 3 3463,4-1 0,2 1 0,-5 4 0,7 0 0</inkml:trace>
  <inkml:trace contextRef="#ctx0" brushRef="#br0" timeOffset="13696">22852 11151 13020,'-3'38'953,"0"0"0,0-1 1,0 10-1,0 3 1,-1 2-775,-1-4 1,0 3 0,0 2 0,0 1-1240,-1-3 0,1 1 0,-1 1 0,0 1 0,1 0 1105,1-7 0,0 0 0,1 1 0,-1 0 0,1 1 0,-1-1-30,-1 3 0,0-1 0,0 2 0,1-1 0,-1 0 0,0-1-180,2 0 0,-1-1 1,1 1-1,0-1 1,0-1-1,0 0 129,-1 5 0,0-1 0,0-1 0,0 0 0,0-1-124,1-3 0,-1-1 1,0-1-1,0-1 0,0-2-620,-3 14 1,0-3 0,1-3-360,2-8 1,1-2-1,-1-6 1139,-4 16 0,8-24 0,0-26 0</inkml:trace>
  <inkml:trace contextRef="#ctx0" brushRef="#br0" timeOffset="14579">23107 10779 14549,'48'0'652,"0"0"0,-6-4 0,4-3 0,1 0-630,-1 1 1,2-1-1,2-1 1,3-1-952,-10 0 1,3 0 0,1-1-1,1-1 1,1 1 0,1 0 940,-2 1 1,1 0 0,1 0 0,1 1 0,1-1 0,0 0 0,1 1-126,-1 0 1,0 0 0,2 1 0,-1-1 0,2 0 0,0 1-1,0 1 1,1-1 102,-3 2 0,0 0 0,1 0 0,0 0 0,1 1 0,0 0 0,0 0 0,0 1 0,1-1-16,-4 1 0,0 1 0,1-1 0,0 1 0,0 0 0,0 1 0,1-1 0,0 0 0,-1 1 1,1 0 25,-3-1 0,0 1 0,1 0 0,-1 0 0,1 0 0,0 1 0,0-1 0,0 0 0,0 1 0,0-1 0,0 1-101,0 0 1,1-1-1,0 1 1,0 0 0,-1 0-1,1 0 1,0 1-1,0-1 1,-1 0 0,1 0-1,-1 0 109,0 0 0,-1 0 0,1 0 0,-1-1 1,0 1-1,1 0 0,-1 0 0,0 0 1,-1 0-1,1 1 0,-1-1-17,3 0 0,0 1 0,0 0 0,-1 0 0,0 0 0,0-1 0,0 1 0,0 1 0,-1-1 0,-1 0 9,3 0 0,-1 0 0,0 0 0,0 0 0,-1 0 0,0 0 0,-1 0 0,-1 1 0,0-1 57,8 2 1,0-1-1,-2 1 1,0 0 0,-1 0-1,-1 0 1,-1 0-43,3 0 0,-1 1 0,-1-1 0,-1 1 0,-1-1 0,-2 0 49,1-1 0,-2 0 0,-1 0 0,-1 0 0,-2 1 296,14 2 0,-2 1 0,-5 0 89,6-2 1,-8 3 592,-16 5 0,-7 4-772,2 15-1,-19 17-269,-9 2 45,0-18 0,0 3-45,0 8 0,0 1 612,-4 1 0,-1 2-612,4-5 0,1 3 0,-1 0 30,-4-1 0,-2-1 0,1 1-30,2 7 0,1 2 0,-1 0 0,0-10 0,-1 0 0,-1 1 0,2 0 45,0 2 0,2 1 0,-1 0 0,1 0-23,-1 6 1,1 1-1,0 0 1,0 1-172,2-10 1,0 0 0,0 0 0,0 1 0,0 0 184,0 2 0,1 1 0,-1 0 0,0 0 0,-1-1-14,0 8 1,-1-1-1,-1-1 1,1 1-57,0-8 1,0-1 0,1 1 0,-2-1 0,0-1 78,-3 4 0,-1-2 0,-1 0 0,0 0-49,1-1 1,0 1 0,-1 0 0,0-2 33,-5 8 0,0 0 0,0-3-30,2-2 0,2-2 0,-2-2 102,-1-7 0,-1 0 0,1-2-57,2 10 0,-2-3 950,-5-11 1,-3-4-996,-10 13-90,-18-21 45,19-9 0,-1-2 45,-8-6 0,-2-2 419,-12 4 1,-3 1-660,11-5 0,-2 0 1,-2 0 216,6 0 1,-1 0-1,-2 0 1,-1 0-32,3-2 0,-1 0 0,-1 0 0,-1 0 0,-1 1-342,-5 0 0,-2 1 0,-1 0 0,-1-1 0,-1 1 381,5-1 0,-2-1 0,1 0 0,-2 1 0,0-1 1,-1 1 39,4 0 1,0 1 0,-1 0-1,-1 0 1,1 1 0,-1-1-1,0 0-187,5 0 0,0 0 0,0 0 0,0 0 0,0 0 0,-1 0 0,1 0 0,-2 0 173,-1 0 0,-2 0 1,1 0-1,-1-1 0,0 1 1,0 0-1,0 1 0,0-1-132,1 1 1,0 0 0,0 0-1,0 0 1,0 1 0,0-1 0,0 0-1,0 0 121,-2-1 0,0 0 0,0 0 0,0 0 0,-1 0 0,1 0 0,0 1 0,1 0-71,0 0 0,1 2 0,0-1 1,1 1-1,-1-1 0,0 1 0,1-1 1,-1-1 58,2 0 1,-1 0 0,0-1 0,1-1-1,-1 1 1,1 0 0,0 1 0,0-1 11,1 2 0,1 0 0,-1 0 0,1 1 0,0-1 0,1 1 0,-1-1 0,1 0-13,-5 0 0,0-1 0,1 0 0,0 1 0,0-1 1,1 1-1,0 0-47,-3 1 0,1 0 0,0 1 0,0-1 0,2 0 0,0 0-4,-6 0 0,1-1 0,1 0 1,2 0-1,2 0-678,-2 2 0,3 2 0,1-2 0,3 0 742,-6-3 0,2-1 0,6 1 0,6 3 0,7 1 0,-4-5 0</inkml:trace>
  <inkml:trace contextRef="#ctx0" brushRef="#br0" timeOffset="15379">19403 10740 15448,'0'-11'4318,"0"2"-3779,0 35-179,0 24-90,0 0 0,0 7-180,0-8 0,0 3 0,0 4-923,0-14 1,0 2 0,0 1-1,0 1 1,0 1 868,-1 5 0,0 0 0,-1 2 0,0 0 0,-1 2-36,0-4 0,-2 1 0,1 1 0,-1 0 0,-1 1 0,1-1-215,0-6 1,-1-1 0,1 1 0,-1 0 0,0 0 0,-1 0 0,0 0 214,0 2 0,-2-1 0,1 0 0,-1 1 0,0-1 0,1 0 0,-1 0-145,1 4 0,-1 1 0,0-1 0,1-1 1,0 0-1,0-1 73,0 6 0,0-1 0,0 0 0,0-2 0,1-2-86,-1 2 1,1-1 0,0-2-1,1-2-802,1 3 1,2-3 0,0-4-1200,-2-1 1,1-10 2158,4-14 0,0-16 0,0-22 0</inkml:trace>
  <inkml:trace contextRef="#ctx0" brushRef="#br0" timeOffset="15949">19461 11053 16528,'-30'-19'2878,"2"-10"-2248,34-1-541,18 10 1,9 1-1621,2 0 0,6-1 0,3 2 1553,1 2 1,4 1 0,2 0-1,0 0-22,-6 1 0,0 0 0,1 0 0,1 0 0,-1 0 0,2 1 0,-1 1 0,1 0 0,0 0 0,-1 3 0,6-1 0,-1 2 0,0 1 0,-3 1 60,9-2 0,-2 1 0,-4 5 446,5 7 1,-6 7-192,-14 4 0,-6 7 388,-9 9 0,-7 6-433,-8 5 0,-4 3-210,1-9 0,-2 2 0,1 1-481,0 1 1,0 2 0,0 1 450,-2 7 0,-1 2 0,1 0-8,1-12 1,0 1 0,0 0-1,1 1 0,-1 4 1,1 1-1,-1 1 1,-1 0-149,0 2 0,0 1 1,-1 0-1,1 0 126,0-7 0,1 0 0,0 0 0,0 1 0,-1 0 0,0 1 0,-1 0 0,-1 0 0,1 0 0,0 0 0,2 0 0,-1 0 0,2 0 0,-1 0 0,-1 0-28,0-1 1,-1 0 0,0-1 0,0 0-1,1 0 50,1 7 1,0 0 0,1 0-1,-1-2-22,0-2 0,1-1 0,-1-1 0,0-1-222,-2 9 0,1-2 0,0-2 252,2-8 0,0-3 0,0 0 15,-3 15 0,-1-3 397,3-11 0,-4-2-397,-9-7 0,-4-1 134,1 1 1,-4-5-135,-10-14 0,-3-3-45,-6 6 0,-3-4 45,-7-8 0,-4-3-75,10 0 0,-1 1 0,-3-2-15,3-3 0,-1 0 0,-2-2 0,0 0 18,-3-1 0,-1 0 1,-1-1-1,-1 0-135,4 0 0,-2 0 0,0 0 0,-1 0 1,1 0-199,0 2 0,-1-1 0,0 1 0,1 0 1,-1 1-1171,-1 0 1,-1 2 0,0-1 0,1 1 0,2-2 1529,-6-1 0,1-2 0,2 1 0,4 2 0,4 3 0,3 2 0,4-2 0,2-7 0,1 0 0</inkml:trace>
  <inkml:trace contextRef="#ctx0" brushRef="#br0" timeOffset="16733">16953 11034 21115,'-39'30'809,"15"-11"1,0-1-810,-6-3 0,1 1 0,3 7 0,0 1-135,-4-7 0,3-1-315,-3 21-269,10-17-1,29-1 360,13-8 181,17 7 358,-9-7 1,-10 17 90,-11 2-180,-9 18-180,-18-15-1529,5 13-3688,-15-33 5307,8-22 0,9 3 0,3-21 0</inkml:trace>
  <inkml:trace contextRef="#ctx0" brushRef="#br0" timeOffset="17109">17129 11230 19496,'10'39'719,"0"0"1,0 4 0,0 1-675,-4 0 0,-2 1-1140,2 4 1,-3 0 1184,-2 5 0,-2-1 0,1-3 0,0 0-1,1 4 1,-2-1-45,-7-11 0,-1-3 181,3-8 0,-1-4-676,-22 2-359,10-64 134,12 6 0,3-5 285,0-5 1,1-4-1,1-2-232,3-3 1,3-2 0,0 0 591,1-3 0,1 0 0,3 0 60,1 2 0,3 1 0,3 3 90,-1 11 0,2 3 0,1 2 563,6-6 0,2 9 306,13 17 910,-11 22-1090,-8 37-269,-9 4-360,-5-18 0,-3-1 0,-12 17 1491,-2-19-3290,-18-14-2684,8-17 4303,-8-34 0,19 25 0,1-26 0</inkml:trace>
  <inkml:trace contextRef="#ctx0" brushRef="#br0" timeOffset="17375">17521 11210 19766,'-8'37'2248,"-3"-13"-2248,0 22-90,11-16 90,28 1-359,22-12 134,-19-12 0,-1-5 135,1-8 0,-3-5 180,11-20 0,-19-10 0,-11 2-90,-27 19-90,-21 2-450,-14 16-1079,23-2 0,2 0-5757,-12-5 7376,12-2 0,17 0 0,3 2 0</inkml:trace>
  <inkml:trace contextRef="#ctx0" brushRef="#br0" timeOffset="17492">17816 11132 18686,'28'0'3688,"2"0"-3778,9 0-1709,9 0-6296,-6 0 8095,6-18 0,-27 14 0,-3-14 0</inkml:trace>
  <inkml:trace contextRef="#ctx0" brushRef="#br0" timeOffset="17652">18011 10857 21835,'-10'28'1229,"1"1"0,-2 0 0,2 3-1139,3 14 0,1 4-1447,0-1 1,1 2 1026,4-13 0,0 2 0,0-1-1244,0 16 0,0-1-3342,0-4 1,0-2 3697,0-6 0,0-5 1,0 4-1,0-15 1</inkml:trace>
  <inkml:trace contextRef="#ctx0" brushRef="#br0" timeOffset="19088">26282 4801 18237,'11'-32'719,"-2"-3"-629,-9 33-90,0-7 0,8 9 90,-6 0 90,16 0 180,-7 0 179,17 0 181,3 17-450,-7-3 0,0 3-1,-3 10 1,-1 5-147,8 5 1,1 4-94,-10-10 0,1 2 0,-1 1-702,4 4 1,-1 2 0,3 0 731,5 0 0,3-1 0,0 1-60,-7-6 0,0 0 0,2 0 0,1-1 90,5 1 0,2-2 0,1 0 0,2-1-72,-4-5 0,1 0 0,1 0 0,1-1 0,1 0-532,4 3 1,2 0-1,0-1 1,1 0-1,2-2 514,-4-3 0,1-2 0,0 0 0,2-1 0,0 1 0,0-1 0,1 1 0,1 0 0,0 0 0,1 0 0,0-1 0,0 0-297,0-1 1,1 1 0,0-1 0,0-1 0,0 1 0,0-2 296,-3 0 0,0-1 0,0 0 0,0-1 0,-1 1 0,-1 0-48,5 2 0,-1 1 1,0-1-1,-2 1 1,-1-1 47,2 0 0,0 0 0,-3 0 0,-3 1 60,3 4 0,-4 1 0,-4 0-15,-1 2 0,-7 0 863,7 14-908,-26-19 1841,-2-11-3461,-9-9-209,0 0 0,0 0 1</inkml:trace>
  <inkml:trace contextRef="#ctx0" brushRef="#br0" timeOffset="19546">29712 6291 18057,'-40'0'4587,"1"0"-4497,0 0-90,0 8 0,8 3-180,12 9 270,10 0-180,35 8 180,-2-6-90,0 0 0,0 1 180,7 10-90,-12 15 0,-10 0 0,-18 2 0,-2 0-90,-8-11-1709,-1-28-3598,9-4 5307,3-25 0,8 16 0,0-7 0</inkml:trace>
  <inkml:trace contextRef="#ctx0" brushRef="#br0" timeOffset="19964">29967 6467 18506,'0'48'4768,"0"2"-4633,0-17 0,0 2-90,0-5 0,0 1-45,0 7 0,-1 0 44,-2-7 1,-2-1-45,-6 11-449,0-15-181,2-26-269,9-17-181,18-22 630,-8 6 1,2-4 314,11-11 0,2-2-434,-5 0 1,1 0 568,3 3 0,0 5 379,-5 10 0,1 5 520,11-2-269,-12 29 0,-10 20-91,-9 19 1,0 3-180,0 6 1118,0-18-1208,0-2-20,-9-8-160,-2-9-180,-9-3-270,1-16-449,8-3-631,2-17-628,9-3-2070,0 1 4138,0 1 0,0 18 0,0 3 0</inkml:trace>
  <inkml:trace contextRef="#ctx0" brushRef="#br0" timeOffset="20287">30437 6369 23993,'-9'20'0,"7"-1"-90,11-8-449,21-2-271,12-9 540,-13-3 0,-2-3 91,6-5 179,-5-8 0,-19-10 89,-9 16-89,-9-4-89,-2 17-1351,-8-9-4406,-1-2 5846,9 0 0,2 3 0,9 8 0</inkml:trace>
  <inkml:trace contextRef="#ctx0" brushRef="#br0" timeOffset="20414">30849 6252 20575,'48'-11'1619,"2"2"-2024,-21 4 1,0 1-5263,13 2 5667,-5-15 0,-26 14 0,-3-5 0</inkml:trace>
  <inkml:trace contextRef="#ctx0" brushRef="#br0" timeOffset="20579">31025 6055 21205,'-10'29'1139,"0"-1"0,0 6 1,1 2-1095,-2 7 0,2 3-315,5-8 0,1 1 0,-1-1-2387,-5 14 0,1-1 2657,2 4 0,1-3 0,-6 0 0,2-17 0</inkml:trace>
  <inkml:trace contextRef="#ctx0" brushRef="#br0" timeOffset="21724">19324 10093 13559,'9'48'4048,"-7"2"-4003,6-21 0,2 1 0,-5 0 0,1-2 135,5 14 90,-3-14-630,-8-19 180,9-27 270,-7-12-270,6-2 0,2-4 45,-1-7 0,1-3 45,4-4 0,3 0-350,6 4 0,2 3 530,-6 6 0,3 6 225,2 14 0,0 4 224,-2-5 1,4 44-90,-24-2-1,7 24-89,-9-17 700,-9 6-1060,-11-15-90,-19-3-2158,6-10-2969,-4-27 5217,18-12 0,8 6 0,2-2 0</inkml:trace>
  <inkml:trace contextRef="#ctx0" brushRef="#br0" timeOffset="21996">19893 9819 19946,'-9'52'0,"6"-20"0,4-1-180,8 2-540,21-3-179,12-12 449,6-27 450,-9-11 270,-18-10 809,-3-9-719,-18 17-180,-27-4-270,4 23-1439,-17-5-3958,12-1 5487,17 7 0,3-7 0,8 9 0</inkml:trace>
  <inkml:trace contextRef="#ctx0" brushRef="#br0" timeOffset="22237">20363 9740 20845,'37'-2'-2429,"5"4"2429,8 18 270,-2-1 810,-27 10-91,-3 1-719,-36 18-270,-4-7-405,0-15 0,-4-4-7420,-6 0 7825,-5 4 0,26-24 0,2 7 0</inkml:trace>
  <inkml:trace contextRef="#ctx0" brushRef="#br0" timeOffset="22729">19520 11386 19496,'40'7'899,"8"6"-944,-23 5 0,0 3-495,4 4 1,1-2-1125,-5-6 0,0-1-3252,-1 4 1,0-3 4854,6-6 0,-10-3 0,-12-8 1</inkml:trace>
  <inkml:trace contextRef="#ctx0" brushRef="#br0" timeOffset="22896">19873 11269 18327,'-19'19'3238,"-10"10"-3238,14-7 0,0 4-225,-1-1 0,1 2-1304,0 7 0,2-1-8302,-7 17 9298,1-19 0,8-14 0,2-17 0</inkml:trace>
  <inkml:trace contextRef="#ctx0" brushRef="#br0" timeOffset="23254">20167 11230 19046,'11'28'720,"7"11"-720,1-6 90,3 4-90,-3-26 0,8-3-720,-14-25 180,15-5 450,-17-26 360,-2 16 180,-9-5 360,0 26-181,8 28-89,3 33-270,-1-11 0,0 3 134,-4 6 1,-1 2-225,0-1 0,-2 0-501,-1-4 1,-4-1 365,-4 1 0,-5-3-180,-2-9 0,-5-5-1494,-9-6 0,-5-5 1629,2-6 0,-1-4 0,-10-7 0,15 0 0</inkml:trace>
  <inkml:trace contextRef="#ctx0" brushRef="#br0" timeOffset="29825">24832 9799 18866,'-5'45'240,"1"-1"0,3 8 0,0 1-195,-7-8 0,-2 1-1085,1 8 0,-1-1 1130,0-7 0,-2-3-225,-2-6 0,0-4 776,-6 6-910,9-22-271,20-51 405,5 9 0,2-3 45,5-14 0,0-5 30,-5 12 0,1-1 0,-2 0 60,1-14 0,-2 0-45,0-4 0,1 2-73,-2 10 0,2 3 118,-1 3 0,2 4 270,24 2 75,-1 13-166,0 17 91,0 17-90,0 5 1028,-17 17-938,-5 0-180,-17-8 0,0 14-90,-26-29 0,2 18-45,-2-30 0,-5-5-765,-19 9-2338,9-8-6283,4-8 9431,26-12 0,3 7 0,8-4 0</inkml:trace>
  <inkml:trace contextRef="#ctx0" brushRef="#br0" timeOffset="30110">25341 9838 14189,'31'11'3778,"6"-2"-3598,-7-9-90,18 0-270,-6-9 270,6-2-180,-27-17 180,-3 6-90,-18 2-90,0 20 270,-18 3 179,-12 14 271,-12 11-630,17-8 0,2 2 90,-7 10-180,10 3-899,38-33-4138,23 7 5127,-2-12 0,1-3 0,6 4 0,-3-6 0</inkml:trace>
  <inkml:trace contextRef="#ctx0" brushRef="#br0" timeOffset="30408">25949 9740 17157,'-9'11'2069,"-2"-2"-1799,-9-9-90,1 8-270,-1-5 90,9 5 180,3-8-270,25 0-90,14 0 180,10 0 0,-2 0 180,-10 0 90,-10 0-90,1 9-270,-9 2 180,6 9-990,3-10-2518,10-1-6413,10-18 9815,7-10 0,-23 6 0,3-5 1</inkml:trace>
  <inkml:trace contextRef="#ctx0" brushRef="#br0" timeOffset="30592">26380 9466 14729,'0'-11'6746,"0"46"-6297,0 10-1348,0 1 1,0 4 943,0-5 0,0 0-90,0 0 0,0-1-264,-1-8 1,2-3-1041,6-2 0,3-5-5613,3-4 6962,25-5 0,-25-17 0,4 0 0</inkml:trace>
  <inkml:trace contextRef="#ctx0" brushRef="#br0" timeOffset="30767">26654 9701 17697,'-17'19'3328,"-14"10"-3238,-1 1-90,-5 9 0,17-17-360,27 4-2068,23-23-901,3 2 1,4-2 3328,8-15 0,-1-2 0,11 8 0,-12-20 0</inkml:trace>
  <inkml:trace contextRef="#ctx0" brushRef="#br0" timeOffset="31008">27046 9623 17157,'-17'10'4138,"-5"8"-4048,-9-7-90,3 8 0,17 1 0,11-9-90,29 6-90,12-6 180,9 9 0,-10 8 450,-21 3 179,-10 8-179,-9 9-540,-18-7-1619,-4-2-8122,-17-19 8848,9-12 0,10-8 1,11 0-1</inkml:trace>
  <inkml:trace contextRef="#ctx0" brushRef="#br0" timeOffset="33558">24283 10779 14549,'-11'37'4857,"-6"4"-4542,14-9 0,3 4-46,-4 6 1,0 3-1342,3 8 0,2 3 1221,-1-12 1,0 2 0,0 1-60,0 4 0,0 1 0,0 2-45,0-9 0,0 1 0,0 0 0,0 2 0,0 2 0,0 1 0,0 2 0,0 0-27,0-6 0,0 1 0,0 1 0,0 1 0,0 0-549,0 2 0,0 0 1,0 1-1,0 1 0,0 0 546,0-6 0,0 1 0,0 1 0,0-1 0,0 0 0,0 0-10,-1-1 0,-1 0 0,1 0 0,-1 0 0,1 0 1,-1 0-6,0-1 0,1 1 0,-1 0 0,1 0 0,-1-2 0,-1 0-72,0 1 0,-2 0 0,1-2 0,0 0 0,0-1-275,1 9 0,1-1 1,-1-1-1,1-4-43,-2-1 0,1-2 1,1-3-556,1 10 1,2-7-3667,-1-4 4611,9-58 0,-7 10 0,7-27 0</inkml:trace>
  <inkml:trace contextRef="#ctx0" brushRef="#br0" timeOffset="34025">25576 10759 16078,'-8'31'4587,"-3"-3"-4047,9 18-225,10-17 0,3 3 44,4 15 1,3 4-1436,0-11 1,3 2 0,-3 2 1165,-5 4 0,-4 1 0,1 2-45,0-6 0,0 1 0,-1 1 0,-1 0 0,-1 4 0,-2 0 0,-1 1 0,0 1-439,-1-7 0,-1 1 0,0 0 0,0 1 0,0-1 376,0 2 0,0 0 0,0 0 0,-1 0 0,0 1 0,0 4 0,-1 0 0,0 1 0,0 0 1,-1 0-192,0-2 1,0 1 0,-1-1 0,0 1-1,0-1 65,-2 2 0,1 1 0,-1-1 1,-1 0-1,1-1-169,0-5 1,-1-1 0,1-1 0,0 0 0,-1-1-408,0 7 1,0 0-1,0-2 1,1-3-2220,-1 2 1,1-4 0,4-3 2938,8 4 0,1-7 0,-4-3 0,12-28 0</inkml:trace>
  <inkml:trace contextRef="#ctx0" brushRef="#br0" timeOffset="34409">27066 10779 17067,'15'24'1649,"0"0"0,0 0 0,-1 2-1154,1 14 0,-2 5-180,-1 3 0,-2 4-1544,-3-9 1,0 3 0,-2 2 1318,-1-6 0,-2 1 0,0 1 0,-1 1-45,0 5 0,-1 1 0,-1 2 0,1 0-45,0-4 0,0 2 0,0 0 0,0 1 0,0 0-327,0-5 0,0 0 0,1 0 1,-1 1-1,0 0 0,-1 0 327,0 2 0,0 1 0,0 0 0,-1 0 0,1 0 0,-2 0-33,1 0 0,-1 0 0,0 0 0,-1 0 0,1-1 0,-1 1-72,-1-1 0,1-1 0,-1 1 0,0-1 0,-1-1 0,0 0-567,-1 5 0,-1-1 0,0-1 0,0 0 0,0-1-606,2-4 1,0 1 0,0-2 0,0-1 0,-1-2 1277,-2 12 0,-1-4 0,1-4 0,3 2 0,1-8 0,-3-6 0</inkml:trace>
  <inkml:trace contextRef="#ctx0" brushRef="#br0" timeOffset="36310">22421 14542 12570,'0'-11'4497,"0"2"-3237,0 9-91,0 0-360,0 9-269,0 11-270,0 19-270,0 11 0,0-17 0,0 1-225,0-3 0,0-1-1169,-1 5 0,2-2-6881,8 8 8275,2-4 0,0-26 0,-3-2 0</inkml:trace>
  <inkml:trace contextRef="#ctx0" brushRef="#br0" timeOffset="36733">22715 14679 19316,'17'-20'720,"14"1"-720,2 8-90,12-6-2519,-23 14-6386,6-5 8995,-8 8 0,-9 0 0,-2 0 0</inkml:trace>
  <inkml:trace contextRef="#ctx0" brushRef="#br0" timeOffset="37451">21656 14836 13919,'-39'0'3958,"-9"0"-3598,7 26-91,-7-2-444,32-1 0,2 2 175,-15 14 144,19-9-144,27-1-106,16-18-839,3-5 1,4-4-1350,-4-9 0,0-3 2221,9 0 1,-3-2 0,2-10 0,-9 5 0</inkml:trace>
  <inkml:trace contextRef="#ctx0" brushRef="#br0" timeOffset="37792">21911 14757 10591,'0'11'4497,"0"7"-3327,0-7-271,0 8-449,0-8-270,0 7 0,0-8-90,-8 1-90,5-2 180,-5 0-1,-1-16 1,7 22 0,-7-12-90,1-1 0,5 4 0,-5-14-90,8 8-9534,0 0 9534,0-18 0,0 14 0,0-14 0</inkml:trace>
  <inkml:trace contextRef="#ctx0" brushRef="#br0" timeOffset="38191">21931 14581 16528,'20'37'2878,"-9"4"-2563,-6-12 0,-2 1-91,-2-1 1,-2 1-453,2 4 1,-2-1 227,-8 20 207,-1-14-297,-1-13-524,2-24-286,9-2-359,0-19-180,0-21 989,9-10 773,10 0-53,3 11 539,-2 20 91,-3 10-181,-15 9-179,7 17-270,-9 5-270,0 8 0,0-1-989,0-18-2879,18-3 3868,-5-16 0,6 6 0,-10-7 0</inkml:trace>
  <inkml:trace contextRef="#ctx0" brushRef="#br0" timeOffset="38351">22225 14816 13020,'0'39'5307,"0"-8"-4858,0-3-359,0-17-90,0-2-180,0-35-1799,17-7-3597,5-17 5576,2 29 0,0 3 0,0-2 0,2 11 0</inkml:trace>
  <inkml:trace contextRef="#ctx0" brushRef="#br0" timeOffset="40725">23146 14561 21385,'-9'48'1169,"-1"2"-1214,4-16 0,1 0-45,-13 18-1169,16-4-1260,2-20-2248,11-17 4767,17-2 0,-15-9 0,5 0 0</inkml:trace>
  <inkml:trace contextRef="#ctx0" brushRef="#br0" timeOffset="40992">23303 14601 20036,'-9'39'269,"7"0"-269,-7 0-269,18-17-541,11-5 180,19-25 540,-6-12 90,4-19 360,-27-2-180,-1 1-90,-9 12-90,-9 26-720,-10-5-3057,-3 7-2610,2-2 6387,12-7 0,8 9 0,0 0 0</inkml:trace>
  <inkml:trace contextRef="#ctx0" brushRef="#br0" timeOffset="41267">23597 14503 19046,'0'45'540,"-9"-19"-540,7 29 90,2-33-360,20-3-720,19-19 91,11-19 719,-9-12 360,-4-8 809,-26 9 91,-2 1-271,-9 18-359,-26 3-360,2 8-180,-24 8-629,17 3-2340,3-9-6205,17 14 9264,20-23 0,-5 16 0,14-9 0</inkml:trace>
  <inkml:trace contextRef="#ctx0" brushRef="#br0" timeOffset="41558">23871 14503 19856,'0'28'719,"0"11"-719,-8-15 0,5 11-90,3-33-359,20 7-91,-7-18 0,13-2 180,-24-17 1,7 6-181,-9-6-809,0 17-2339,-9-7 3688,-10 16 0,6-6 0,-5 8 0</inkml:trace>
  <inkml:trace contextRef="#ctx0" brushRef="#br0" timeOffset="42437">24499 14777 18327,'0'-22'1529,"-1"5"-7286,19 17 5757,4 0 0,0 0 0,-5 0 0</inkml:trace>
  <inkml:trace contextRef="#ctx0" brushRef="#br0" timeOffset="42584">25086 14620 20665,'30'0'-1639,"-1"0"1,6 0-1,-2 0 1,2 0 0,0 0-1</inkml:trace>
  <inkml:trace contextRef="#ctx0" brushRef="#br0" timeOffset="42700">25714 14561 18686,'28'0'-3277,"-15"0"0,5 0 0</inkml:trace>
  <inkml:trace contextRef="#ctx0" brushRef="#br0" timeOffset="42825">26478 14503 18776,'9'11'-1642,"10"6"1,-6-15-1,5 7 1</inkml:trace>
  <inkml:trace contextRef="#ctx0" brushRef="#br0" timeOffset="45934">30221 10289 12750,'-30'19'6296,"1"-8"-5846,27 7-180,40-16-225,-5 6 0,5 1-907,2-5 1,3-1-1,1 1 862,2 4 0,1 2 0,-1 1-30,-1-2 0,-1 0 0,-2 3 233,-1 2 1,-2 2-1,-4 2-203,3 6 0,-6 2 135,-5 2 0,-6 3-90,-8-2 0,-7 1 45,-7 4 0,-7-1 0,-8-1 0,-7-3-468,-9 1 1,-6-1 467,-6 0 0,-1-2-45,4-2 0,1 1-90,5 3 0,3 0 866,10-8 0,5 0-911,-3 25-180,47-16 0,-4-14 1,6-1-392,14 4 0,3-1 526,4-8 0,-2 1-158,-6 7 0,-3 1 383,-3-4 0,-5 1 1397,0 23-1037,-14 9-226,-31-23 1,-7 0-386,1 4 0,-4 1 296,-13 4 0,-4-1-90,5-3 0,2 1-90,3 3 0,4 0 414,5-9 1,4 0-550,9 3 0,8 0-315,11-2 1,8-1-91,10 5 1,5-2 134,10 2 0,4-1 360,-15-10 0,2 1 0,-2 0 45,9 13 0,-2 1 58,-3 0 0,-4 2 257,-10 7 0,-5 1 44,-6-4 1,-3 1-90,-2 6 0,-3 2 0,-1 4 0,-4 0 45,-5-2 0,-4 1-31,3-11 1,-2 1 0,-2-1 30,-3-7 0,-2-1 0,-1 0-486,-3 5 1,-2 1 0,-1-1 394,-1-1 1,-2-1 0,1 0-120,-1 0 0,0 1 0,0-1-60,-2 3 0,-1 0 0,2-1-150,4-7 0,1-1 1,0 0-1110,-7 15 0,2-3-3657,3-11 1,2-3 4382,-16 11 0,17-19 0,4-12 0</inkml:trace>
  <inkml:trace contextRef="#ctx0" brushRef="#br0" timeOffset="54784">23460 11426 9781,'0'-20'6207,"0"0"-4768,0 10-360,0 9-179,-18 4-360,5 23-1,-15 13-404,17-14 0,2 2-45,2 11 0,3 0-285,13 15 195,7-27 0,8-4-45,12-8 0,6-9-45,3-5 0,2-8 90,3-9 0,-2-6 45,-6 0 0,-6-6 0,-13-5 0,-5 1 135,8-9-135,-38 17 0,-11 4-45,-20 8-45,4 3 0,-1 3-495,9 7 1,1 0-4588,-18-9 5127,38 7 0,3-7 0,16 9 0</inkml:trace>
  <inkml:trace contextRef="#ctx0" brushRef="#br0" timeOffset="55174">24891 11406 17067,'-29'11'4678,"-2"-2"-3869,-8 8-179,0 5-630,9 17 180,1-9-180,45-1-90,25-18-90,-3-6 0,5-2 0,6-5 0,0-4 225,-3-3 0,-3-2-90,-10 1 0,-5-2 135,9-16 0,-28 17-90,-36-6 0,-14 14 0,7-1 0,-2 0-405,5 4 0,1 0-1259,1-5 0,2 1 1664,-4 2 0,12-7 0,10 9 0</inkml:trace>
  <inkml:trace contextRef="#ctx0" brushRef="#br0" timeOffset="55650">26125 11386 15358,'-50'-11'3103,"21"5"1,1 4-2025,-4 19-359,-5 14-450,17 10-226,20-12 1,7-1-45,9-6 0,7-3-608,15-1 0,5-5 563,6-3 0,2-3 45,-1-5 0,-2-4 0,-11-5 0,-4-3 380,14-12-380,-27-17-180,-20 8-900,-29 3-1978,-3 8 3058,-16 9 0,26 3 0,5 8 0</inkml:trace>
  <inkml:trace contextRef="#ctx0" brushRef="#br0" timeOffset="56044">28183 11151 22824,'11'15'2698,"-2"9"-2653,-8 12 0,-2 5-135,1-6 0,0 2-1214,0 15 0,0 0-3612,-5-19 1,1-1 4645,3 12 1,0-5-1,-8-15 1,9 2-1</inkml:trace>
  <inkml:trace contextRef="#ctx0" brushRef="#br0" timeOffset="57059">24871 12308 20215,'-20'41'180,"9"13"-180,11-30 0,29 5 0,12-21-90,9-16 0,-11-12 90,-19-10-179,-11-10-451,-18 10-1889,-11 2-7312,-10 17 9702,-10 2 1,19 9 0,3 0 0</inkml:trace>
  <inkml:trace contextRef="#ctx0" brushRef="#br0" timeOffset="57699">23636 12386 19136,'-15'35'180,"0"0"0,0 3 0,1 0-1350,4-8 1,1 1-3747,1 3 1,5-1 4651,12 17 1,-5-19 0,13-14 0</inkml:trace>
  <inkml:trace contextRef="#ctx0" brushRef="#br0" timeOffset="58283">26380 12425 16348,'0'-11'5756,"-18"3"-5216,5 7-180,-15 10-360,17 20 0,-6 3 0,32 16 0,16-26 0,21-5-45,-14-18 0,0-6 45,-10-1 0,-3-4 0,1-5 0,-5-5 90,-1-28-270,-20 8 270,-29 14-405,2 21 0,-5 5-854,1 2 0,-1 0-3747,2 0 1,2 0 4606,-9 0 1,26 0 0,2 0 0</inkml:trace>
  <inkml:trace contextRef="#ctx0" brushRef="#br0" timeOffset="59036">28379 12210 22104,'9'-22'2969,"-7"13"-2699,7 29-270,-9 28-90,0-19 0,0 3-900,0 11 1,0 1-2160,-5-12 1,1-1 3148,3 4 0,0-5 0,-8-8 0,9-5 0</inkml:trace>
  <inkml:trace contextRef="#ctx0" brushRef="#br0" timeOffset="61891">29927 12151 21025,'9'-11'-1949,"-7"2"0,7 9 0</inkml:trace>
  <inkml:trace contextRef="#ctx0" brushRef="#br0" timeOffset="62025">30221 12190 19676,'40'0'-870,"-19"0"1,-3 0-1</inkml:trace>
  <inkml:trace contextRef="#ctx0" brushRef="#br0" timeOffset="62141">30555 12210 17697,'32'0'0,"-5"0"0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13:51:00.99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9505 9309 16528,'-30'9'90,"-7"10"89,6 12-179,1 8-90,-7-9 180,15-1-180,-6-18 1,17-3-91,2-8 270,18 0-90,11 0 0,10 0 0,9 0 0,1 0 179,-10 0-89,-10 0 90,-12 18 270,-8 4-360,1 5 0,-2 2 90,-16 15-180,7-11 0,-2-1 90,-19 1-45,13-8 0,-1-5-765,-2-15-1169,1 10-4317,11-41 6206,9-5 0,0 7 0,0-2 0</inkml:trace>
  <inkml:trace contextRef="#ctx0" brushRef="#br0" timeOffset="150">9701 9466 14549,'11'39'3238,"-2"0"-3238,-9 0-1080,0-8-3867,9-3 4947,-7-17 0,7-2 0,-9-9 0</inkml:trace>
  <inkml:trace contextRef="#ctx0" brushRef="#br0" timeOffset="266">9701 9309 13739,'-19'-9'-4497,"8"16"4497,11-14 0,2 16 0,7-9 0</inkml:trace>
  <inkml:trace contextRef="#ctx0" brushRef="#br0" timeOffset="826">9937 9387 14279,'11'40'4857,"6"-1"-4587,-15 0-180,16 0 0,-16 0-360,15-17 360,-6-4-360,9-18-180,-1-18 270,1-12 90,-1-20 1,1 8 358,0 14 541,-1 19-270,-8 27-91,7 12-269,-8 20-270,1 0 0,7-2 0,-7-26-449,17-5-631,-6-34-269,15-14 1259,-21 7 0,-2-2 90,1 0 1,1 2 808,12-6 540,-8 12-179,-10 18-361,8 18-539,-16-5-360,16 24 90,-8-24-899,10 4-1620,8-25-1168,12-21 2292,-20 9 1,1-1 1529,3 0 0,0 1 3823,6-9-630,-1 21-1529,-10 16-629,-8 21-631,-2 12-404,-4-12 0,-2 1-270,-2-1 1,1 1-3194,15 20-5487,-6-20 8905,9-21 0,-10-11 0,-1-7 0</inkml:trace>
  <inkml:trace contextRef="#ctx0" brushRef="#br0" timeOffset="995">10936 9054 20215,'0'34'270,"0"0"0,4 4 0,1 2-315,-4 0 0,0 1-585,3 3 1,1-1-1755,-1-8 0,0-1 2384,1-3 0,1-3 0,5 3 0,-2-14 0</inkml:trace>
  <inkml:trace contextRef="#ctx0" brushRef="#br0" timeOffset="1407">11289 9466 20215,'-9'30'-629,"-2"-19"539,0-4-1079,11-16 629,29 9 360,12-9 90,-12 4 0,1-1 135,0 1 0,-1-1 765,21-2 719,-2 8 0,-18 17-270,-10 5-449,-3 17-630,-15-8-180,7-12 269,0-10-179,10-26-180,4 3 0,2-3 90,5-15 0,1-3-642,-1 13 0,3 1 0,0 0 12,0-2 1,0-1-1,2 4-809,3 6 0,2 5 0,-1 1 1330,18-2 0,-5 3 0,-19 6 0,-3 2 0,14-1 1</inkml:trace>
  <inkml:trace contextRef="#ctx0" brushRef="#br0" timeOffset="3683">14091 9466 16528,'-19'17'1978,"-1"-4"-1798,9 33-90,-6-22-90,15 13-90,-7-26 180,9-2 0,0-18-180,9-19 0,11-23 45,-6 17 0,2-1 0,3 4 0,1 1 0,-1 0 0,1 3 45,3 10 0,2 4 0,25-7-160,-20 14 1,-1 3 159,1 3 0,-1 0 45,1 0 0,-1 0-45,1 1 0,-1-2-53,21-7 143,-2-3 90,-18-9 180,-10 9-270,-12-6 0,-8 15 223,0 2-223,-17 2 149,4 24-419,-16-13 90,19 24-90,18-15-1889,23-3 45,1-12 1,4-5-1351,-1-5 1,1-3 3320,9-3 1,-2-1 0,0-3 0,-8-5 0</inkml:trace>
  <inkml:trace contextRef="#ctx0" brushRef="#br0" timeOffset="3925">14974 9231 18057,'-20'19'1349,"0"9"-1529,1-15 90,8 22 90,11-22 0,28 16-180,5-10 270,15 1-90,-18 0 270,-10 17-180,-12 4-45,-13 0 0,-7 3 0,-2-7 0,-3 0-45,-6 11 0,-4 0-403,-2-12 1,-1-3-1397,10-5 0,-1-6 1799,-16-2 0,26-13 0,3-16 0</inkml:trace>
  <inkml:trace contextRef="#ctx0" brushRef="#br0" timeOffset="4226">15228 9270 20755,'11'28'-270,"7"-6"-719,-8-3 359,19-10 91,10-26 449,2-5 0,-16 3 0,-2-1 449,17-19 811,-10 17-1,-2 13-539,-8 29-630,-1 19-180,1 2-810,8-2-1888,3-19-6953,17-20 9725,-7-28 0,-10 12 1,-14-10-1</inkml:trace>
  <inkml:trace contextRef="#ctx0" brushRef="#br0" timeOffset="4392">15855 8897 20485,'0'37'854,"0"-8"1,0 1-855,0 5 0,0 2-90,0 7 0,0-1-1214,0-12 0,0-1-1620,3 1 1,3-5 2923,14-4 0,-7-5 0,4-17 0</inkml:trace>
  <inkml:trace contextRef="#ctx0" brushRef="#br0" timeOffset="4643">16149 9152 22644,'-19'20'630,"-10"8"-720,8-6-270,1 15 270,3-33 0,23 11-180,5-23 0,20 8 270,17 0-90,2 0 90,0 0 0,-11 0-179,-11 0-1890,-8 0-2968,-1 0 5037,-8 0 0,-2 0 0,-9 0 0</inkml:trace>
  <inkml:trace contextRef="#ctx0" brushRef="#br0" timeOffset="4775">16463 9152 18776,'28'-9'-360,"3"-1"-9174,17-10 9534,-7-8 0,-10 15 0,-14-5 0</inkml:trace>
  <inkml:trace contextRef="#ctx0" brushRef="#br0" timeOffset="4950">16639 8780 21924,'-4'35'1109,"0"-1"1,2 8 0,1 1-1110,-3 2 0,0 0-45,3 4 0,2 2-1816,2-1 1,3-2-973,2-11 0,3-4 2833,11 6 0,-2-22 0,-12-17 0</inkml:trace>
  <inkml:trace contextRef="#ctx0" brushRef="#br0" timeOffset="5742">16875 9152 22194,'0'31'810,"0"-3"-900,0 0-90,0-6 180,17 6-1169,-4-17 719,15-2 450,1-18 0,-7-19 180,-3-5-90,-10-15 90,-9 9-90,0 9-630,0 10 90,0 11-719,0 9-450,17 0 899,14 0 1035,1 0 0,3 0-270,1 0 0,0 0 359,12 0 1,0 0 719,-11 4 1,-2 1-316,-4-1 1,-3 3 449,9 21-899,-27-6-360,-1 6-450,-9-17-449,9-11-90,10-19 449,21-21 360,-20 15 0,1 0 90,8 4 0,-1 1 450,4-8 989,-3 28-449,-21 19-451,-8 12-359,9 8-90,2-9 0,9-10-1349,8-20 450,20-20 359,-18 2 0,1-3 450,3 0 0,2 1 90,-2 3 0,-1 3 990,17-3 539,-19 34-360,-5 23-944,-24-11 0,-2 3-135,8 6 0,1 2 0,-3-5 0,-1 0-45,1 3 0,-1 0-347,0-8 0,-1 1 257,-2 11 0,-4 1-90,-5-7 0,-4 0-45,-6 7 0,-5 1-518,-2-4 1,-4-2 472,-10-5 0,-1-5-511,9-6 1,-1-5 465,-3-3 1,1-10-154,-8-39 333,12-9 90,25 10 0,8-1 495,11-1 0,8 4-495,4 5 0,7 4 45,12-3 0,6 4-255,-14 10 0,2 3 0,-1 0-4666,13-7 1,-1 3 4875,4 7 0,-6 1 0,-5-3 0,-9 8 0</inkml:trace>
  <inkml:trace contextRef="#ctx0" brushRef="#br0" timeOffset="6483">19834 9152 16528,'-28'-19'5037,"6"8"-4678,-7 2 91,10 35-450,-1-2-90,1 24-90,8-18 0,2-1-719,18-18-270,11-20 629,19-13 450,-18 4 0,-1-3 0,19-18 630,-19 17 449,-3 5-449,-6 25-540,9 12 0,8 10-90,20-8-630,-18-11 1,1-4-136,8-13 1,1-6-361,-1 3 1,0-4 521,-3-10 0,-2-2 827,-4 10 1,-2-2 1079,-7-7 1,-2 2 1304,9 9-900,-17-4-450,-3 17-360,-8 26-449,-8-2 127,5 24-487,-5-9-89,8-9-91,26-1-1619,-2-19 269,3-8 1,3-4-5577,20-8 7106,-24-4 0,-2-1 0,6 2 0,-12-4 0</inkml:trace>
  <inkml:trace contextRef="#ctx0" brushRef="#br0" timeOffset="6636">20716 9035 19226,'20'0'1709,"-1"0"-1619,10-9-360,1 7-2069,9-16-2248,-8 7 4587,-3-8 0,-17 8 0,-2 2 0</inkml:trace>
  <inkml:trace contextRef="#ctx0" brushRef="#br0" timeOffset="6817">20931 8760 14998,'0'-50'6926,"0"11"-5306,0 19-361,0 20-450,0 20-359,0 28-405,0-15 0,0 3 0,0 9 0,0 0-405,0-5 0,0 0-1326,0 0 0,0-3-5510,0 4 7196,9-13 0,-7-19 0,7-9 0</inkml:trace>
  <inkml:trace contextRef="#ctx0" brushRef="#br0" timeOffset="6959">21088 8956 20215,'11'31'3688,"-2"6"-4137,0-24-3689,2 4-5693,8-17 9792,1-9 1,-9 7 0,-3-6 0</inkml:trace>
  <inkml:trace contextRef="#ctx0" brushRef="#br0" timeOffset="7251">21107 8976 16551,'55'-7'1978,"0"1"1,-2 3 0,-10 8-1619,-24 17 286,3 6-646,6-8-347,-8-10-732,8-1-892,3-18 892,8-10 854,-11 5 0,1-3-295,-3-2 1,0-1 519,7-1 0,2 3 306,-5 6 1,-2 2 1492,14-7 0,3 17-539,-23 8-541,6 3-539,-8 18 338,-9 1-608,6 1-1502,-6-12-2726,0-10 4318,-2-9 0,-9 0 0,0 0 0</inkml:trace>
  <inkml:trace contextRef="#ctx0" brushRef="#br0" timeOffset="7443">21970 8819 17967,'-9'2'1889,"7"5"-1619,29-16-360,16 9-225,-4-8 0,1-1-45,-9 3 0,-1-2-405,-1-6 1,-2 0-3553,4 3 4317,-12-6 0,-10 15 0,-9-7 0</inkml:trace>
  <inkml:trace contextRef="#ctx0" brushRef="#br0" timeOffset="7875">22264 8486 19676,'-19'-11'6026,"8"37"-5576,2 26-405,8-9 0,2 4-1097,-1 6 0,0 0 782,-1-6 1,2-2-492,2 0 1,3-3-3287,13 8 460,3-22-3699,15-28 4498,-15-19 5216,15-12 2700,-15-8 573,6 17-3902,-8 5-110,-1 17-1509,1 17-180,-1 5 90,10 17-180,-7 0 90,6-8 0,-9 6 0,-8-15 90,-2 15 90,-9-7 539,0 18 271,0 2-810,0 0-135,1-16 0,-2-2-135,-8 2-90,1-5 0,-3-3-2249,-20-13-6206,-17 4 8635,18-16 0,1-2 0,-6 1 0,0 0 0</inkml:trace>
  <inkml:trace contextRef="#ctx0" brushRef="#br0" timeOffset="8150">21029 8447 23364,'-8'13'-4678,"6"11"4678,-7-31 0,9 16 0,0-9 0</inkml:trace>
  <inkml:trace contextRef="#ctx0" brushRef="#br0" timeOffset="11025">8173 9799 12840,'17'-20'-2519,"5"-8"2519,6 12 0,1 2 0,-3-8 0,9 4 0</inkml:trace>
  <inkml:trace contextRef="#ctx0" brushRef="#br0" timeOffset="11841">8310 11073 13739,'20'0'-6026,"17"0"6026,4 0 0,-8 0 0,-7 0 0</inkml:trace>
  <inkml:trace contextRef="#ctx0" brushRef="#br0" timeOffset="24091">9701 11151 12570,'-30'20'3148,"2"-9"-2608,17 32-180,-7-17-316,12 2 1,1 1 45,-6 1 0,3 7-180,-1-32 90,7 10 180,2-58-180,28-1-45,-8 2 0,2-3-532,7 4 0,1 1 622,-5-1 0,0 4 0,-5 15 0,-1 3 45,0-8 270,-1 45 89,-16 12-224,2-2 0,1 3-90,-5 3 0,0 2-315,0 3 0,0 0 135,0-7 0,0-3 1058,0 10-1013,0-21-630,26-44-269,-2-16 539,3 12 0,3-1 154,-10 1 0,1 2 296,18-3 490,-19 14-310,-12 43 0,-8 6-225,0-3 0,0 1-225,0 20-630,9-19-3687,19-14 4497,-3-32 0,0-5 0,10 12 0,0-27 0</inkml:trace>
  <inkml:trace contextRef="#ctx0" brushRef="#br0" timeOffset="24700">10407 11053 11041,'-28'39'4947,"-3"1"-4677,-8-1-360,8 0 90,3-17 90,17-5-90,20-25-180,13-12-90,17-19 225,-19 19 0,-1-2 0,-3-3 0,-1 2 225,13 2 0,-17 12 270,-2 37-270,-9 14-180,-2-13 0,4 0-90,15 13-180,5-14-630,17-19 361,0-18 359,9-2 449,-15 0 1,13 3 540,-33 34-270,4 24-271,-16-16 1,-2 4-45,1 9 0,0 2-632,0-5 0,0 1 452,0-1 0,0 1 45,1 4 0,-2-2-244,-3-10 0,-1-2 109,1-4 0,-3-4 45,-12 2-180,-1-38-45,9-15 1,2-9-46,3-13 0,2-8-330,-1 7 0,2-3 1,2-1 569,4 1 0,3 0 0,2 0 0,3 0 0,2 0 0,3 4 368,-1 10 1,2 2 0,3 4-159,17-3 0,2 7 90,-8 9 0,-1 8-83,5 18 0,-2 8 83,-6-3 0,-4 5 0,-6 13 0,-4 3-180,5 18-37,-17-24 0,-2-2-143,1 4 1986,-18-3-3425,-4-17-5036,-26-29 6565,7-14 0,10-1 0,14 7 0</inkml:trace>
  <inkml:trace contextRef="#ctx0" brushRef="#br0" timeOffset="25258">12132 11249 14639,'19'-11'4047,"10"3"-3597,19 8-405,-19-4 0,3-1-45,6-4 0,2-2 0,0 2 0,-1-3-810,-4-6 1,-1-1-2443,1 3 1,-2 1 3251,8-15 0,-13 10 0,-19 11 0</inkml:trace>
  <inkml:trace contextRef="#ctx0" brushRef="#br0" timeOffset="25426">12602 10896 15358,'-10'34'1169,"0"0"1,0 0-1,1 2-1124,-1 7 0,0 1-919,0-8 0,1 0-161,2 7 1,3-2-4011,-5 12 5045,18-5 0,-7-29 0,7-10 0</inkml:trace>
  <inkml:trace contextRef="#ctx0" brushRef="#br0" timeOffset="25634">12720 11288 12750,'19'9'3508,"10"11"-3418,-8-7 180,8 4-91,-10-17 1,1 0-90,-9-17 180,-3 4 0,-25-24-270,-14 15-180,-10 2-5217,-7 12 5397,18-1 0,10 7 0,11-7 0</inkml:trace>
  <inkml:trace contextRef="#ctx0" brushRef="#br0" timeOffset="26567">14190 11053 13559,'-27'11'4768,"3"15"-4589,-4-15 1,0 0-180,-5 19-270,-4 7 181,17-32 89,18 10-180,22-24-90,21 9 315,-11-1 0,-1 2 45,21 17 269,-19 12 46,-20-3 0,-5 5-568,-3 10 1,-6 3 522,-8 5 0,-4 0-135,0 1 0,-3-1-136,-5-4 1,-4-5-270,3-13 1,0-6-361,-6-3-629,10-30 719,24-14 0,10-6 225,4-4 0,5-2-261,-1 2 1,2-1 0,0 0 515,-1 5 0,1 1 0,-1 0 30,-3-2 0,-1-1 0,0 2 300,7-5 0,-4 2-46,-10 4 1,-2 2 135,7-12 1065,-17 12-1065,0 17-540,0 2 0,0 9 1525,9 9-1435,11 2 90,19 9-90,11-9 0,-17-6 0,2-2 45,-5-2 0,1-2 0,-2 1 0,0 0 315,19 9 269,-9 2-359,-17 8-90,-4 10-90,-10-7-360,-6-3 180,7-10-629,0-18 449,2-10 90,17-12 90,-6-8 360,15 17 270,-15 5-1,6 34-449,-8-4-90,-1 24 0,1-15 270,17-2-270,4-12-450,9-25 270,-20 4 1,-3-5 134,-5-5 0,-3-4 135,-2 2 0,-3 0 89,3-14 361,-17 11-450,0 17 0,0 11 90,-9 11-270,7 17 0,-7 2-540,36 1-2248,14-11-765,-3-13 0,3-6 3643,0-9 0,-2-1 0,14 4 0,-19-12 0</inkml:trace>
  <inkml:trace contextRef="#ctx0" brushRef="#br0" timeOffset="26817">15797 10857 19946,'0'20'2698,"0"8"-2788,0-6-90,0 6-359,8-8-271,12-1 360,11-8 450,8-2 180,-9 0 720,-1 2 89,-19 17-269,-1 2-271,-9 18-359,-9-6-1169,-2 6-5847,-8-18 6926,-1-10 0,9-12 0,3-8 0</inkml:trace>
  <inkml:trace contextRef="#ctx0" brushRef="#br0" timeOffset="28717">17266 11171 16438,'27'-11'1529,"23"2"-1529,-8 9 0,5 0 90,7-3 0,1-2-1273,0 0 1,-1-1 1047,-4-3 0,-2-2-449,-7 2 1,-4-2-1576,13-8-1139,-21 8-930,-21-6 4228,-8 6 0,0 0 0,0 2 0</inkml:trace>
  <inkml:trace contextRef="#ctx0" brushRef="#br0" timeOffset="28908">17796 10975 15808,'26'-22'810,"7"5"-676,-5 15 1,3 4 585,19-2-270,-11 17-91,-20 14-269,-11-3 0,-7 2-435,-12 1 0,-4-1 30,4 5 0,-2-2-1580,-10-10 1,-2-5 1894,-6 2 0,12-14 0,10-14 0</inkml:trace>
  <inkml:trace contextRef="#ctx0" brushRef="#br0" timeOffset="29618">18893 11151 16707,'-2'29'1080,"-4"10"-1170,14 2-3058,1-2 3148,-7-19 0,7-11 0,-9-9 0</inkml:trace>
  <inkml:trace contextRef="#ctx0" brushRef="#br0" timeOffset="29991">18991 10779 11580,'0'39'-1439,"18"-8"540,3-3 989,19 0 2158,-10-6 361,-1 15-540,-19-7-990,-1 1-629,-9 6-450,0-24 0,0 4-90,0-17 0,9-26-90,2 2 270,17-15 180,-6 20 180,6 19-271,-8 19-89,-1 12-90,1-1-90,-1-10-1529,1-12-2698,0-8 4317,-1 0 0,-8 0 0,-2 0 0</inkml:trace>
  <inkml:trace contextRef="#ctx0" brushRef="#br0" timeOffset="30116">19422 11034 16168,'40'-11'1799,"8"-7"-1709,2 16-1799,0-15-5487,-2-3 7196,-9-10 0,-17 8 0,-5 4 0</inkml:trace>
  <inkml:trace contextRef="#ctx0" brushRef="#br0" timeOffset="30266">19697 10563 17697,'0'37'1889,"0"13"-1889,0-12 0,0 3-405,0 3 0,0 1-1574,0 0 1,0-1 1978,0-3 0,0-3 0,0 3 0,0-15 0</inkml:trace>
  <inkml:trace contextRef="#ctx0" brushRef="#br0" timeOffset="32092">19795 11053 16168,'37'0'809,"-4"0"-899,-5-7 0,0-3-449,14-12 629,-3-17-90,-20 8 180,-10 3 89,-9 26 541,-18-5 449,-3 25-449,-19 10-810,10-4 90,17 3 0,6 0-90,7-3 0,38 5-1260,14-21-355,-14-14 0,2-5 131,0-3 0,-1-2 627,-3-4 0,-3-2 1126,-2 2 1,-3 1 2249,11-1-360,-10 12-720,-10 34-360,-8 6-269,-2 19-630,-9-4 486,0-16-577,8-11 322,3-12-1670,18-34-630,1-7 496,-7 5 1,2-2 1122,0 4 0,0 2 180,0 2 1,0 4 899,15-1 629,-12 10-539,-9 9-361,1 0-179,-9 0 609,6 0-790,-15 0 108,16 0-197,-16 0 90,15 0-180,-14 0 90,5 0-90,-8 0 449,0 0-449,9 0 0,-7 0 0,7-9 0,0 7 0,-7-7 0,15 9-179,-6-8 269,0 6-1,-2-7-89,-1 9 0,-5 0 0,14 0 180,-15 0 0,7 0 0,-9 0 989,0 0-1079,0 9 0,0 19 0,0 22-45,0-17 0,0 4 45,0 10 0,0 1-135,-4-2 0,-1 0-409,0 7 0,-1 1 499,-3-9 0,-1-1-45,-1-9 0,2 0-8,4-1 1,-1-3 97,-11-7-450,15 2-180,-7-43-269,9-23 269,-1 0 1,2-7 296,1 12 0,1-2 0,1-2 213,-2-6 0,1-2 0,3 2 32,2 4 1,2 1 0,0 1-48,4-16 0,2 4 180,2 13 0,4 6 135,1 9 0,2 7 270,16 7-226,-16 20 1,-2 6 135,7 25-270,-14-14 0,-3 2 0,-7 0 0,-2-1-90,5 21 180,-9-2-450,0-26-630,0 4 6,-9-41-365,-2-7-90,-8-28 449,8 0 630,11 11 1338,20 10-979,10 19 841,9 1-120,1 9-181,-10 0-89,7 0-90,-24 0-180,13 0-181,-24 9-89,7 10 0,-9 3 90,0-2-450,0-12 91,0-8-91,0-8 180,18-12-90,3-11 180,10 1 0,6 10 0,2 12 90,11 8 0,0 0 0,-2 0-90,0 0 90,-15 0 0,13-18-90,-25 5 90,8-24-1,-19 15 1,-1-6 0,-9 8 0,0 10 450,-9 10-90,-2 10-360,0 36-90,-6-20 0,15 29-90,-7-42-810,27 4-1528,4-17-721,17-17-2967,-9-14 2428,-1-10 5397,-10-7 4318,1 18-2609,-9 10-990,6 11-1348,-6 9-181,17 0-629,3 0-270,17-8-899,2-3-2160,0-9-2607,-11-8 5666,-19 15 0,-12-5 0,-8 18 0</inkml:trace>
  <inkml:trace contextRef="#ctx0" brushRef="#br0" timeOffset="32245">22186 10563 23094,'-20'37'2788,"9"13"-2743,6-8 0,2 3-360,2 1 1,2 0-1620,-1 7 0,0 1 1751,0-8 1,0-3 0,0 9 0,0-17 0</inkml:trace>
  <inkml:trace contextRef="#ctx0" brushRef="#br0" timeOffset="33091">23754 10896 17247,'0'-10'3418,"-9"10"-2878,-2 19-180,-9 20-270,1 11-90,8 0 0,11-10 0,28-21-360,23-19 45,-17-12 0,1-4 0,1 1 0,-2-3 315,-3-5 0,-3-2 0,11-5 360,-20 10 270,-10 12-180,0 25-271,-7 14-179,24 10 0,-4-2-539,26-19-1710,2-20-261,-16-7 0,0-6 2510,-3-10 0,-1-2 0,11-1 0,-15-9 0</inkml:trace>
  <inkml:trace contextRef="#ctx0" brushRef="#br0" timeOffset="33258">24518 10544 20485,'-20'48'1619,"14"-12"0,1 4-1574,-3 0 0,-1 3-839,3 6 0,1-1 209,0-7 0,-1-3-3372,-2 12-5874,25-22 9490,14-19 0,-7-9 1,2 0-1</inkml:trace>
  <inkml:trace contextRef="#ctx0" brushRef="#br0" timeOffset="33418">24753 10524 22014,'6'49'689,"-1"0"1,0 0 0,-1 0-735,-4 4 0,0 1-1349,0-4 0,0 0-3522,0 0 1,0-2 4884,0-11 0,0-4 1,0 6-1,0-22 1</inkml:trace>
  <inkml:trace contextRef="#ctx0" brushRef="#br0" timeOffset="33826">25733 10759 21295,'29'-15'150,"-1"0"0,-2 5 0,0 0-1050,12-3 1,1 0-2205,-8 7 1,-2-1 3103,-2-7 0,-3 0 0,4 3 0,-20 2 0</inkml:trace>
  <inkml:trace contextRef="#ctx0" brushRef="#br0" timeOffset="34010">26027 10348 21655,'-15'33'599,"0"1"1,3 4 0,4 3-600,2 3 0,3 1-1130,3 4 0,0 0-40,0-4 1,0-1-1236,0-3 0,0-3 2405,9 3 0,-7-15 0,7-26 0</inkml:trace>
  <inkml:trace contextRef="#ctx0" brushRef="#br0" timeOffset="34158">26223 10759 20215,'0'39'1799,"9"1"-3148,11-19-3598,10-3 4947,9-18 0,-17 0 0,-5 0 0</inkml:trace>
  <inkml:trace contextRef="#ctx0" brushRef="#br0" timeOffset="34358">26556 10779 17787,'0'34'719,"0"-1"1,0 2 0,0 0-496,0 8 1,0 1 180,0 0 0,0 1-1295,0 8 1,0 1 1114,2 1 0,-4-1-180,-10-3 0,-2-2 69,8-8 0,-3-3-114,-13-7 0,-2-6-978,2-3-3160,-6-31 4138,17-41 0,3 13 0,8-6 0</inkml:trace>
  <inkml:trace contextRef="#ctx0" brushRef="#br0" timeOffset="34954">26811 10838 19766,'31'39'2068,"-16"-16"1,-2 2-2024,-6 3 0,-3 3 0,1 3 0,-1 1 0,-4 8 0,0 1-816,0-3 0,0-1 816,0 5 0,-1-3 558,-7 10-963,-3-15-2,-9-37-447,9-19 89,2-11 0,1-6-544,5-3 0,4-4 1024,0 2 0,2-2 0,2 0 150,0 5 0,2 2 0,2-1 60,5 0 0,3 1 0,0 3 353,3-5 0,2 6 306,5 10 1,2 5 809,13-1-450,-3 27-359,-11 11-270,-17 19-90,-2 2-180,-9 7 1485,-9 0-1575,-2-24 530,-9 2-1070,1-43-449,8-5-450,2-17 539,27-9 720,4 15 180,17-4 0,0 17 90,0 1-90,0-1 90,-8 1 90,-3 8 450,-8-7-91,-9 16 451,-3-7-540,-8 27-270,0 12-180,0 12-90,0 6-720,35-18-536,-10-18 1,3-4-634,15-1 0,3-6 1979,5-13 0,-4-2 0,7 8 0,-10-20 0</inkml:trace>
  <inkml:trace contextRef="#ctx0" brushRef="#br0" timeOffset="35194">27869 10602 20575,'-28'18'4048,"-3"4"-3868,1 17-180,10-9 0,12-1-360,25-18-449,14-3 359,10-8 405,-12 4 0,-1 1 135,5 6 90,-5 17 449,-20 11-179,-8 11-270,-17 0-270,-5-2-4228,-8-26 4318,-7-4 0,24-18 0,-5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13:04:5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21245 3723 12750,'-20'11'4137,"1"-11"-3867,8-2-180,2-24 90,36-5-90,-12 8 0,2-4-269,19-10 1,5-2 208,-13 10 0,2-1 0,1 0-707,7-6 0,1-1 0,2 1 654,-10 8 1,1 1-1,1 0 1,-1 0 67,0 0 0,0 0 0,0 0 0,1 1-593,11-5 0,2 2 1,-1 0 547,-5 0 0,-1-1 0,1 2 60,5 1 0,0 1 0,0 1-60,-2 1 0,0 1 0,0 0 0,5-3 0,1 0 0,0 2 30,-3 5 0,1 2 0,-1 0-60,3-2 0,-1-1 0,1 3 30,-3 5 0,0 3 0,-1-1-267,-2 0 0,0 0 0,0 2 267,-1 3 0,0 2 0,0 0 71,-2 0 0,-1 0 1,0 0-12,0 3 0,0 0 0,0 0-30,3 0 0,1 0 0,-1 0 109,-3 2 1,1 1 0,0 1-20,5 2 0,0 1 0,0 0-90,-2 0 0,0 0 0,0 0 59,2 2 1,1 1 0,0 0-84,2 0 1,1-1 0,0 0 23,2-1 0,2-1 0,0 0 15,-10-2 0,1 0 0,0 0 0,1-1 45,3 1 0,1 0 0,1 0 0,-1-2-23,3-2 0,-1 0 1,1-2-1,0 2 23,2 1 0,0 1 0,0 0 0,0-2-36,-10-2 0,1 0 0,0-1 0,0 0 0,0-1-243,2 0 0,0-1 0,0 1 0,0-2 0,0 0 207,2 0 0,1-1 0,-1 0 0,0 0 0,1-1 0,-1 0 0,0-1 0,0 0 0,0 0 0,1 0-18,-1 0 0,0 1 0,0-1 0,0 0 0,-1 0-215,-4-1 1,0-1 0,-1 1 0,0-1 0,0 0 236,9-2 1,0 0 0,-1-1-1,-1 0-71,-7-1 0,0 0 0,-2-1 0,-1-1 79,11-6 0,-3-1 0,-1 0 98,-6 3 0,-1 1 1,-3-3-129,-6 0 0,-1-1 0,-2 1 691,8-3 1,-5 0-827,-9 0 0,-5 2-336,3 1 471,-11 5 0,-10 17 0,1 0 0</inkml:trace>
  <inkml:trace contextRef="#ctx0" brushRef="#br0" timeOffset="1662">23009 3331 17427,'-20'22'2339,"9"13"-2339,3-13 180,8 8-180,0-1 90,0-19 89,9-1-268,10-26-1,12-23 0,-8 15 0,2-2-156,-5-3 1,1 1 290,2 8 0,2 3 585,14-1-1,-8 19-89,-3 28-90,-17 13-180,-3 9-360,-8-2 0,9-26-180,2-4-139,9-27-131,17-20 270,-5-12 225,-12 16 0,0 0 495,8-5 540,-17 21-271,6 28-89,-15 21-540,7 10-180,-9 0-450,17-11-1349,-4-19-3238,33-20 5127,-13-20 0,-3 7 0,-12-4 0</inkml:trace>
  <inkml:trace contextRef="#ctx0" brushRef="#br0" timeOffset="2121">23871 3292 19406,'11'0'3148,"7"18"-2788,-16 3-180,7 27-180,-10 2-90,1 0-900,0-10-89,0-12-180,-8-26-90,6-22 584,0-6 0,4-6 675,6-7 1,3-3 44,-1-7 0,2 0 134,6 7 1,1 4 495,-4 6 0,1 5 404,14-2-89,-10 38-91,-3 22-89,-15 19-450,3-21 0,-1 1 89,-4 20-179,0-11-90,0-11-90,-9-8-540,-2-9 91,-17-3 89,6-16 0,-6-3 360,8-9 90,9 9 180,3 20 0,8 13-180,8 26-90,12-7-90,2-2-1709,15-10-4138,-15-10 5937,15-8 0,-24-2 0,4-9 0</inkml:trace>
  <inkml:trace contextRef="#ctx0" brushRef="#br0" timeOffset="2497">24420 3312 20485,'11'48'2969,"-11"-7"-2879,-11 7-180,0-9-630,2-8-719,9 6 0,-8-33 89,6-6 541,-7-37 764,12 10 0,3-1-45,-5 0 0,0-1 225,3-3 0,0 0 315,-4-16 539,0 20 180,9 30-359,2 30-450,-2-2 0,2 3-347,2 4 0,2 0 77,0 0 0,1-1-96,2-3 1,3-3 140,2-6 0,2-5-45,16 3-270,7-29-540,-18-21-180,-14-2 1,-3-4-1440,-3 1 1,-1-2 2338,2-3 0,-2 2 0,2-3 0,-2 15 0</inkml:trace>
  <inkml:trace contextRef="#ctx0" brushRef="#br0" timeOffset="2987">25028 3214 14099,'8'-22'809,"-5"5"1080,14 17 90,-15 0-360,7 0-539,-9 8-91,9 3-89,-7 9-361,6 8-179,-8 3-180,0 8-135,1-11 0,-2 0 45,-7 25 0,-3-3 0,-9-13-360,9-26-90,3-3-179,8-25 89,0-22 360,7 9 0,3-1 0,0-9 0,2 1 90,2 7 0,2 3 180,13-10 90,-10 22 0,1 34-91,-1 22-44,-8-14 0,-2 3-90,2 5 0,-2 1 45,-3-4 0,-1-1 0,3 21-360,-8-2-1079,0-18-2699,0-10-4317,-9-3 8365,-10-32 0,6 19 0,-5-21 0</inkml:trace>
  <inkml:trace contextRef="#ctx0" brushRef="#br0" timeOffset="3106">25106 3508 20215,'28'-11'1080,"12"2"-2429,1 9-7466,7-9 8815,-26-1 0,-5-1 0,-17 2 0</inkml:trace>
  <inkml:trace contextRef="#ctx0" brushRef="#br0" timeOffset="4423">21245 2978 13020,'-20'20'5666,"10"8"-4946,1 12-540,9 10-135,4-21 0,1 1 45,-3 20 0,7-11 269,-10-20-359,1-10-359,0-9 179,0-26-180,9-15 360,-7 3 0,-2-3-90,5-3 0,-1-1-298,-4 0 0,0 1 432,4 3 1,1 3 135,-3-12 270,24 22 90,-13 19-180,24 27-1,-6 12-425,-16-6 1,0 2 110,0 0 0,-1-2 706,5 15-841,1-10-1169,-9-10-2519,-3-8 3778,-8-2 0,0-9 0,0 0 0</inkml:trace>
  <inkml:trace contextRef="#ctx0" brushRef="#br0" timeOffset="4570">21265 3037 18057,'37'-28'-810,"-13"13"1,2 0 809,9-6 0,0 2 0,8-2 0,-8 3 0</inkml:trace>
  <inkml:trace contextRef="#ctx0" brushRef="#br0" timeOffset="4737">21676 2626 18057,'20'-31'1349,"8"-6"-4317,11 7-6863,3-1 9702,-3 3 1,-19 17 0,-12 2 0</inkml:trace>
  <inkml:trace contextRef="#ctx0" brushRef="#br0" timeOffset="4904">21813 2645 17607,'-10'29'3688,"1"1"-3508,9 18-450,0-7-2249,9-1-7015,10-12 9534,3-17 0,-2-2 0,-12-9 0</inkml:trace>
  <inkml:trace contextRef="#ctx0" brushRef="#br0" timeOffset="5171">22264 2371 19496,'-15'29'629,"0"1"1,0 4 0,1-1-720,-5 11 0,8 10 90,11-32-1349,20-2-1710,19-12 3059,11-16 0,-17 5 0,-7-5 0</inkml:trace>
  <inkml:trace contextRef="#ctx0" brushRef="#br0" timeOffset="5720">22676 2155 19226,'-20'20'1169,"1"0"-629,-10-1-360,7 9 90,-6 3-360,9 8 90,8 0 0,2-8-450,27-11 0,8-3-1439,11-4 45,-8-3 1,1-3 1843,15-15 0,-32 5 0,5-5 0</inkml:trace>
  <inkml:trace contextRef="#ctx0" brushRef="#br0" timeOffset="5938">22734 2312 19856,'7'-33'1349,"6"-1"-989,27 32 449,-10-7-179,-2 26-360,-17 14-180,-2 10-135,-9-12 0,0-1-2204,0 4-7582,0 5 9005,0-17 1,0-9 0,0-3-1</inkml:trace>
  <inkml:trace contextRef="#ctx0" brushRef="#br0" timeOffset="7512">20696 2685 16168,'31'-18'1529,"6"-4"-1484,-22 0 0,0-4-728,8 2 1,2-2 726,4-7 1,1-1-45,9 3 0,1 1-45,-1-8 1,2 0-349,-9 14 1,0 1 0,0 0 392,8-8 0,1 1 89,-10 7 1,1 0 0,1 4-240,7 1 1,0 3 374,4-4 0,-1 1-469,-4 7 1,1 2 333,-2 4 0,2 0 135,3-4 0,1 0-270,0 4 0,1-1 45,9-3 0,-1-1 45,-7 0 0,0 0 0,7 0 0,-2 0 179,-18 5 1,-3 0 389,4-1 1,-3 3-255,0 3 899,6 0-1034,-5-4 0,1-1-225,-5 0 0,1-1 539,17-4 0,2 1-539,-13 3 0,-1 1 45,-3-5 0,-1 2-45,-1 7 0,-1 0 269,11-8 616,-9 1-795,-10 6 47,-3-16-137,-6 16 0,0-7 90,-2 9 0,0-8-90,-7 5 90,6-5-180,-8 8 450,0 0-270,9 0 0,-7 0-90,7 0 0,-9 0 90,0 0-90,9 0 90,-7 0-90,15-9 90,-15 7-90,16-7 90,-16 9 0,7 0-90,-9 0 0,0 0 0,0-9 0,9 7 0,-7-7 90,15 9-90,-15 0 0,7 0 90,-9 0 629,0 0-719,0-8-90,9 6 90,2-25 0,17-3 0,-13-1 0,0-6-30,3 6 0,1-1 0,1-3-715,3-6 0,0-2 0,1-1 655,2-2 0,2 0 0,-1-1 45,-7 8 0,-1 0 0,1-1 0,-1 3 15,5-5 0,-1 2 0,-3 0-190,-4 0 1,-3 0 0,0 5 174,2 2 0,-2 5-764,-4-18-2339,-9 35-6683,0 2 9118,-9 27 0,7-14 0,-7 13 0</inkml:trace>
  <inkml:trace contextRef="#ctx0" brushRef="#br0" timeOffset="8898">21010 2508 17157,'-11'9'900,"11"10"-990,2 3-630,16 15-1798,-16-15-4139,15 15 6657,-6-24 0,0 5 0,-2-18 0</inkml:trace>
  <inkml:trace contextRef="#ctx0" brushRef="#br0" timeOffset="9330">21441 2253 13649,'-20'-8'4678,"10"5"-4409,1 12-269,18 4 0,1 16-449,10-1-2520,0-6 2969,-1 6 0,-8-17 0,-2-2 0</inkml:trace>
  <inkml:trace contextRef="#ctx0" brushRef="#br0" timeOffset="9571">21892 2057 17157,'0'20'630,"0"8"-4048,0-6 3418,9-2 0,-7-12 0,6-8 0</inkml:trace>
  <inkml:trace contextRef="#ctx0" brushRef="#br0" timeOffset="9746">22166 1999 17157,'0'30'180,"0"7"-6296,0-6 6116,9-10 0,-7-3 0,7-18 0</inkml:trace>
  <inkml:trace contextRef="#ctx0" brushRef="#br0" timeOffset="9904">22617 1920 17967,'11'20'-2458,"-2"-1"0,-9-8 1,0-2-1</inkml:trace>
  <inkml:trace contextRef="#ctx0" brushRef="#br0" timeOffset="10815">20794 2116 15808,'31'-9'270,"-3"7"0,-17-15 0,-2 15-91,-9-7 1,0 9 180,0 0-180,8 0-270,-5 0 180,5 0 90,-8 0-1050,0 0 1,0 0-1</inkml:trace>
  <inkml:trace contextRef="#ctx0" brushRef="#br0" timeOffset="11395">20814 2214 14099,'20'-41'1259,"8"-5"-899,-6 24-270,15-6-90,-16 0-180,17 6-1529,-17-6-3868,-1 17 5577,-11 2 0,-10 9 0,1 0 0</inkml:trace>
  <inkml:trace contextRef="#ctx0" brushRef="#br0" timeOffset="11604">20912 2077 14998,'0'30'1799,"0"8"-1799,9-8-629,-7 9-3329,15-8 3958,-15-3 0,7-17 0,-9-2 0</inkml:trace>
  <inkml:trace contextRef="#ctx0" brushRef="#br0" timeOffset="12056">21343 1783 17337,'0'37'900,"0"4"-811,0-12 1,0 1-90,1 5 0,-2-2 0,-8 10-359,7 12-721,-7-42 181,9 4-360,0-34 359,9-14 675,-8 3 0,0-3 180,8-3 0,0-1 225,-8 0 0,0 0 225,3 5 0,1 1 854,3-10-90,3 20-359,0 27-270,15 23-1,-13 10-568,5-12 1,2-1 298,1 13-270,8-2-90,-10-10-1799,-8-19-3148,-2-1 5037,-9-9 0,0 0 0,0 0 0</inkml:trace>
  <inkml:trace contextRef="#ctx0" brushRef="#br0" timeOffset="12205">21461 1959 17607,'26'-11'-450,"15"-6"-4466,-11 7 1,1 0 4704,0 0 1,-3-1-1,3-9 1,-14 11-1</inkml:trace>
  <inkml:trace contextRef="#ctx0" brushRef="#br0" timeOffset="12505">21931 1567 18506,'-31'18'2249,"3"12"-1979,0 12-180,6-3-90,2 7 0,12-22-90,17 13-1169,10-18-1979,12-8 3238,8-2 0,-17-9 0,-5 0 0</inkml:trace>
  <inkml:trace contextRef="#ctx0" brushRef="#br0" timeOffset="12747">21970 1724 17427,'39'-30'90,"-8"10"180,-3 11 539,-17 9-179,-2 18-270,-9 4-270,0 26 0,0-16-900,0 14-3058,0-33 3868,0 4 0,0-17 0,0 0 0</inkml:trace>
  <inkml:trace contextRef="#ctx0" brushRef="#br0" timeOffset="13188">22382 1528 21115,'0'39'450,"-9"1"-360,7-1-90,-7 0 90,18 0-270,11-17-1709,19-5-7556,11-25 9445,-20-2 0,-1 0 0,3-3 0,-5-4 0</inkml:trace>
  <inkml:trace contextRef="#ctx0" brushRef="#br0" timeOffset="14958">23362 705 20395,'48'0'270,"-15"1"0,1-2-675,2-3 1,0-1-361,9 1 0,-3-3-135,-10-6 1,-3-2-270,19 2 180,-20-13 899,-8 24 180,-9-7 719,-2 0 540,-9 7 270,0-7-359,-1 18-271,-7-7-449,-12 7-180,-10 0-315,2-5 0,-1 3-263,3 6 0,0 2-52,-8-4 1,0 0-794,9 3 1,0 0-3345,-23-3 4407,18-11 0,10-2 0,12-7 0</inkml:trace>
  <inkml:trace contextRef="#ctx0" brushRef="#br0" timeOffset="15111">23440 509 18956,'20'50'1079,"-15"-22"1,1 1-990,3 0 0,-1 1-360,-6 22-585,5-18 1,4-3-3194,8 2 4048,3-5 0,-2-19 0,-12-9 0</inkml:trace>
  <inkml:trace contextRef="#ctx0" brushRef="#br0" timeOffset="15300">23773 529 16438,'0'28'1933,"0"0"1,-8 16-1844,-1-16 0,-2 0 0,-11 12-989,-6-1-3059,8-17 3958,1-5 0,8-17 0,2 0 0</inkml:trace>
  <inkml:trace contextRef="#ctx0" brushRef="#br0" timeOffset="15458">23381 627 17157,'-28'39'2069,"6"-9"-3328,-6 7-2429,8-24 3688,9 14 0,3-25 0,8 6 0</inkml:trace>
  <inkml:trace contextRef="#ctx0" brushRef="#br0" timeOffset="15633">23362 607 19226,'45'10'-518,"0"0"1,0 1 0,-4-2 0,-2 1 0,-8-1 0,-1 2 0,-12-3-1</inkml:trace>
  <inkml:trace contextRef="#ctx0" brushRef="#br0" timeOffset="16392">23421 646 15718,'0'11'1709,"-1"15"-1619,-16-4 180,4 8-90,-15-1-90,8-10-270,0-16 0,10 3 450,1-15-180,35 9-90,7 0-45,-5-4 0,3 0 135,-2 3 0,1 0-355,-1-3 0,0-1 310,5 1 0,0-1-630,-3 0 1,-1-1-586,0-3 1,-1-1-7106,18-10 8275,-25 0 0,-4 10 0,-18 1 0</inkml:trace>
  <inkml:trace contextRef="#ctx0" brushRef="#br0" timeOffset="16703">23597 568 14819,'-20'-9'3867,"9"16"-3327,3 12-180,-1 14-225,9 3 0,-2 2-180,-11-7 0,0 1-135,6 12 0,1-1-1044,-9-11 1,1-3-1476,8 1 1,1-3 2721,-3 3 0,8-10 1,0-11-1</inkml:trace>
  <inkml:trace contextRef="#ctx0" brushRef="#br0" timeOffset="18850">23421 783 11221,'10'29'3777,"-1"1"-3327,0 18-270,-7 2-225,3-20 0,-1-1-854,-4 21-7017,8-11 7916,-5-10 0,5-18 0,-8-3 0</inkml:trace>
  <inkml:trace contextRef="#ctx0" brushRef="#br0" timeOffset="19451">23225 960 16707,'37'11'2789,"13"-11"-2564,-16-9 0,2-2-180,3 1 0,0-2-90,1-2 0,-2 0 90,-2 4 0,-2 0-321,-4 0 1,-1 1-264,19-2-1439,-18-6-3509,-2 14 5487,-17-5 0,-2 8 0,-9 0 0</inkml:trace>
  <inkml:trace contextRef="#ctx0" brushRef="#br0" timeOffset="19808">23519 470 16887,'8'52'854,"-4"-20"1,3-1-765,7-6 0,1 0-90,-4 5 0,-1 1-785,5 3 0,-1 0-429,-9-4 0,0-1-4556,13 21 5770,-16-2 0,7-27 0,-9-3 0</inkml:trace>
  <inkml:trace contextRef="#ctx0" brushRef="#br0" timeOffset="20112">23714 705 10321,'-33'0'-30,"-1"0"0,3 0 0,1 0-1994,-4 0 0,0 0 2024,-1 0 0,3 0 0,-3 0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13:52:05.50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19619 4350 15988,'-1'40'3238,"1"8"-3238,9 2 0,2-9 90,26-13-540,5-19 135,-13-19 1,0-6 134,2-3 0,-3-3 225,-1-11 0,-4-4-524,-2-2 0,-3-1 569,-2 10 0,-3-1 150,-7 1 0,-2 4 479,5 4-89,-9 22-720,0 22 180,0 26 0,9-16 478,11-3-1648,19-21 180,-15-18 1,2-6-34,3 1 0,1-2 798,0-12 0,-1-1 54,-4 8 0,0 2 2060,14-8-450,-11 19-540,-8 36-719,-10 5-450,-1 18-629,0-10-3329,2-12 4287,8-17 0,-8-3 1,-2-8-1</inkml:trace>
  <inkml:trace contextRef="#ctx0" brushRef="#br0" timeOffset="109">20441 3782 15898,'-19'-30'-540,"8"10"0,2 11 1,9 9-1</inkml:trace>
  <inkml:trace contextRef="#ctx0" brushRef="#br0" timeOffset="310">20422 3762 21924,'39'2'315,"0"-1"0,1 1 0,14 4 0,-10 12-270,-30 18 0,-9 6-450,1-2 0,-1 1-944,-1-2 0,1 0-1575,-1-4 1,0-2 2923,-1 8 0,5-13 0,-8-19 0</inkml:trace>
  <inkml:trace contextRef="#ctx0" brushRef="#br0" timeOffset="751">20814 3958 20485,'30'9'-1349,"-1"-7"360,-1 7 809,-6-9 90,-3 0 180,-1 0 0,-16 0 269,7 0 91,-9-9 0,0 7-90,0-7-180,0 9 1799,0 0-1800,0 9 361,0 19-450,-9-4-180,7 31 180,-16-31-180,16 22 0,2-25-1169,20 8-1619,10-18-5668,18-11 8546,-17-13 0,-3-3 0,7 1 0,0-11 0</inkml:trace>
  <inkml:trace contextRef="#ctx0" brushRef="#br0" timeOffset="1162">21421 3821 21475,'-19'29'1169,"-1"-8"-1259,9 16 180,3-15-180,25-2-450,14-12-359,19-8 539,-16-7 0,-1-3 1,20-3 449,-14-24-1,-22 15 91,-17-6 0,0 26-180,-17-5 0,-5 16-539,-9-9-541,3-18-1169,26 5 181,13-24 1528,28 16 990,2-8 2068,-1 18 91,-3 3-630,-16 8-1080,8 0-359,-1 0-450,3 8-90,-4-6 0,2-1-270,1 3 0,1 0-1353,8-3 0,1-2-1571,-5 1 1,-1 0 3189,2 0 0,-4 0 0,1 0 1,-7 0-1</inkml:trace>
  <inkml:trace contextRef="#ctx0" brushRef="#br0" timeOffset="1326">22225 3547 20395,'-31'9'4318,"-6"10"-4318,16 20-45,2-6 0,1 2-1215,6 0 1,2 2-3657,-4 10 1,0 2 4664,-6-3 1,2-3 0,11-15-1,-1-2 1,-18 18 0</inkml:trace>
  <inkml:trace contextRef="#ctx0" brushRef="#br0" timeOffset="1661">21206 5017 16977,'6'-39'4048,"16"-1"-4003,1 20 0,4 1 0,7-1 0,0 1-450,-3-1 0,-1 1-1439,0 3 0,-1 1 1844,10-13 0,-20 17 0,-10 2 0</inkml:trace>
  <inkml:trace contextRef="#ctx0" brushRef="#br0" timeOffset="1843">21402 4546 20935,'-20'20'3598,"9"26"-3508,11 6-90,4-10 0,3 3-1674,2-4 0,2-1-935,3-1 1,0 0 2678,-3-3 1,0-4-1,9 0 1,-12-6-1</inkml:trace>
  <inkml:trace contextRef="#ctx0" brushRef="#br0" timeOffset="2126">21931 4703 19676,'39'-39'-414,"-14"23"0,-2 2 0,1-6 1,2 11-1</inkml:trace>
  <inkml:trace contextRef="#ctx0" brushRef="#br0" timeOffset="2309">22225 4527 16078,'28'-9'2338,"3"-10"-2517,17-3-5578,-7-7 5757,7 10 0,-26 8 0,-5 2 0</inkml:trace>
  <inkml:trace contextRef="#ctx0" brushRef="#br0" timeOffset="2726">22480 4194 19136,'-20'0'4767,"9"8"-4317,3 21-360,8 21-45,-1-21 0,2 3-180,2 6 0,2 0-562,1-8 0,-1 1 202,-1 8 0,3-2 84,5-10 1,2-2-219,8 23 269,17-28-270,1-11 90,7-9 91,-5-26 404,-17 11 0,-2-3 90,-7-6 0,-2-2 0,2-3 0,-4 1 674,-1-13 181,-2-7-181,-9 17-89,-9 20 179,-2 5-809,-8 41 568,-1-20-568,9 31-961,20-24-2367,22-3-1588,-4-12 1,5-5 4344,3-10 1,-1-2 0,10 6 0,-9-13 0</inkml:trace>
  <inkml:trace contextRef="#ctx0" brushRef="#br0" timeOffset="2975">23185 4233 23903,'-11'6'0,"11"-10"-989,29 21-270,12-17 944,-12 0 0,1 0 315,0 4 0,-1 1 90,12 6 630,-4 17 269,-26 12-269,-2 10-541,-18 0-179,-11-2-1619,-1-18-3058,-8-10 4677,10-20 0,8-2 0,2-7 0</inkml:trace>
  <inkml:trace contextRef="#ctx0" brushRef="#br0" timeOffset="3100">23440 4174 16797,'29'0'3059,"1"-9"-3779,9 7-3867,9-15 4587,-15 6 0,-5 0 0,-19 2 0</inkml:trace>
  <inkml:trace contextRef="#ctx0" brushRef="#br0" timeOffset="3292">23597 3860 20755,'-11'29'3688,"11"19"-3643,8-15 0,4 3 0,2 8 0,2 2-1397,3-2 1,1 1 316,1 3 1,-2 0-1754,-7-4 0,-3 1 2788,2 1 0,-4-3 0,-7 10 0,0-19 0</inkml:trace>
  <inkml:trace contextRef="#ctx0" brushRef="#br0" timeOffset="16234">24420 3096 9691,'54'0'30,"-1"0"0,2 0 0,-1 0-75,-3 0 0,-2 0-77,-3 3 1,-5 3 1470,0 13 90,-14 29-855,-40-22 1,-10 1-135,-4 7 0,-7-1-211,4-12 1,-5-2 0,0 0-30,-1 1 0,-1-1 0,1 1-30,-10 5 0,3 0-270,7 0 0,5-2 180,-9-2 46,30 6-316,56-25 0,-8 3 0,6-1 124,-3-6 1,4-2-1,-2 1 56,-2 2 0,-1 1 0,-1-1 135,8-4 0,-5 1 90,-11 4 0,-5 0 224,-7 0 1,-28 26-180,-30 7-315,9-1 0,-1 3-45,0-4 0,1-1 0,2 0 0,8-1-269,18 10-18,50-19 62,-5-15 0,6-2 315,-8 0 0,3 0 0,-1 0-347,-2 0 0,-1 0 1,-1 2 1110,13 6 1,-6 6-230,-18 5 0,-6 4 184,-5 11 1,-8 5-270,-10 11 0,-7 3-211,0-17 1,-1 1 0,-2 0 0,-2 3 0,0-1 0,-3 0-150,-2-2 0,-2-1 0,-1-1 0,-1-1 0,-1-1 0,1 0-60,2 0 0,1 0 0,-3-1-90,-5-1 0,-2-1 0,0-2-1517,-7 6 1,0-2-2742,-3-2 1,0-10 4317,-11-21 0,21 3 0,21-23 0</inkml:trace>
  <inkml:trace contextRef="#ctx0" brushRef="#br0" timeOffset="16776">26047 3233 17337,'28'-15'-210,"1"0"0,5 4 0,1 2 255,1 4 0,0 2 135,0 0 0,-4 6 1259,-2 23 180,-21 15-1079,-17-11 0,-4 1-315,-2 4 0,-3-3-225,-13 10-90,10-5-1529,20-17-2609,38-10 4228,14 8 0,-8-16 0,-10 7 0</inkml:trace>
  <inkml:trace contextRef="#ctx0" brushRef="#br0" timeOffset="16917">26497 4056 20755,'-10'20'3328,"1"-9"-3777,18-2-2970,10-9 3419,12 0 0,-9 0 0,-5 0 0</inkml:trace>
  <inkml:trace contextRef="#ctx0" brushRef="#br0" timeOffset="90330">20324 5095 19406,'39'-1'90,"0"0"0,5 0 0,0 4-270,-4 10 0,0 3-810,4-6 1,-1 1-1440,-6 6 1,-4 3 2428,-6 0 0,-4 0 0,5 3 0,-19 4 0</inkml:trace>
  <inkml:trace contextRef="#ctx0" brushRef="#br0" timeOffset="90513">20833 4899 19946,'-8'33'209,"-1"0"1,-1 5 0,-2 4-1110,0-4 1,-1 2 0,-1 0-2378,1 0 0,0 0 0,0-1 2865,-1-1 1,1 0 0,1-5-1,0 0 1,2-5 0,-8 7 0</inkml:trace>
  <inkml:trace contextRef="#ctx0" brushRef="#br0" timeOffset="91545">18834 4703 12750,'-19'2'2878,"8"14"-2518,2-14-180,9 9 0,9-3-90,2 1 179,0-7-179,15 7-90,-13-26 180,33-14-135,-25 0 0,-1-5-611,2 7 0,1 0 0,0-3 596,-2-8 0,-2-3 0,2 0-640,4-3 0,2 0 0,-3-1 610,-5-2 0,-3-1 0,1 1-300,2 2 0,1 0 0,-2 3-1659,2-8 0,-1 4 1959,-4 12 0,0 5 0,5 2 0,-11 21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13:54:23.837"/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A020F0"/>
    </inkml:brush>
    <inkml:brush xml:id="br2">
      <inkml:brushProperty name="width" value="0.09071" units="cm"/>
      <inkml:brushProperty name="height" value="0.09071" units="cm"/>
      <inkml:brushProperty name="color" value="#92D050"/>
    </inkml:brush>
  </inkml:definitions>
  <inkml:trace contextRef="#ctx0" brushRef="#br0">8290 8525 9602,'31'0'1709,"6"0"-1080,2 0 181,11 0-406,-21 0 1,1 0-90,7-4 0,2-1 0,5 4 0,2 0-1023,-6-4 0,2-2 0,2 2 797,4 3 1,2 3 0,0-2-68,-7-3 1,1-1 0,1 0-1,0 1 0,1 1 1,0 0 0,1 1-1,1-1-480,4 0 0,2 1 0,0-1 1,0 0 457,0 1 0,0-1 0,0 1 0,1 1 36,-8 0 0,0 1 0,0 0 0,0 0 0,1 1-36,-1-2 0,0 1 0,0 0 0,0 0 0,0 1-18,-2 0 0,1 0 0,-1 1 0,0 0 0,0 0 197,2 0 1,-1 0 0,1-1 0,0 2 0,-1 0-72,0 2 0,-1 1 0,0 0 0,0 0 0,1 0-477,0-2 1,1 0-1,0 1 1,0-1-1,1 0 531,2 2 0,0 0 0,1 0 0,0-1 0,0 1-73,0-2 1,0 0 0,0 0 0,1-1 0,0 1-277,1 0 1,0 0-1,0 1 1,0-2 0,0 1 258,0-2 0,1 0 0,-1 0 0,-1 0 0,0 1-19,-4 1 1,0 2 0,0 0 0,-1-1 0,-1 0 11,9-2 1,0 0 0,-1 0 0,-2 1 1,-7 2 1,0 1-1,-2 1 1,0-1 260,7 0 0,-1-1 0,-2 1-103,9 3 0,-4-1 648,-6-3 0,-5-1-649,-10 5 1,-3-2 2287,11-6-2242,-11 7 1944,-8-9-2214,-9 0 1473,6 0-1473,-15 0 688,7 0-688,0 8 0,-7-6-270,7 7-540,-9-9-959,0 0 0,0 0 0</inkml:trace>
  <inkml:trace contextRef="#ctx0" brushRef="#br0" timeOffset="7641">20853 9936 11580,'0'-11'1530,"18"-6"-1081,12 6-269,2 2 0,4-2-320,7-3 0,3 0 260,-6 4 0,3-1 0,1 2-716,4-2 0,1 1 0,2 0 626,1 0 0,1 0 0,1 2 15,-11 4 0,1 1 0,0 1 0,-1 0 75,10-2 0,0 1 0,0 1 60,-10 1 0,1 2 0,0-1 0,-1 0-91,-1 0 1,-1 0 0,1 0 0,1 0-23,4 0 1,2 0 0,0 0-1,0 0 0,2 0 1,0 0-1,1 0 1,1 0-236,-6 0 0,2 0 1,0 0-1,0 0 0,1 0 222,0 0 0,1 0 0,0 0 0,1 0 0,1 0 36,-6 0 0,2 0 0,0 0 0,0 0 0,0 0 0,0 0-316,-3 0 0,1 0 1,-1 0-1,0-1 1,1 2-1,-1-1 271,3 1 0,0 0 0,0 1 0,0-1 0,-1 1 0,0 0-75,6 0 0,0 0 0,-1 0 0,0 0 0,-1 1 84,-2 0 0,0 1 0,-1 0 0,0 0 0,-1 0-9,7 1 0,-1 0 0,0 0 0,-2 0 11,-4 0 0,-1 0 0,-2 0 0,0 0-27,9-1 1,-2-1 0,-1 0 30,-7 1 0,-2-1 0,0-1 351,-2-1 0,-1-2 0,-2 1-321,4 0 0,-2 0 916,0 0 1,-2 0-827,13 0 871,-2 0-961,-17 0 2013,6 0-1923,-16 0 747,8 0-837,-10 0 359,1 0-539,-1 0 278,1 0-278,-9 0 90,-2 0 0,-9 0-9831,0 0 8735,-9 9 1,7-7 0,-7 7 0</inkml:trace>
  <inkml:trace contextRef="#ctx0" brushRef="#br0" timeOffset="27220">7957 11739 13020,'20'37'1349,"-1"5"-1169,-12-10 0,-3 3 44,1 8 1,-1 1-1596,-3 5 0,-2 2 1491,1-5 0,0 3 0,0 0-30,0 0 0,0 1 0,0 1-46,0-8 1,0 1 0,0 1 0,0 0-433,0 3 0,0 0 0,0 1 1,0 0 409,-2-2 1,0-1-1,-1 1 1,1 2 31,1-4 0,1 1 0,1 1 0,-2 0 0,0-1-10,-3 9 1,-1-1 0,0 1 0,2 1-235,1-5 1,2 1-1,1 2 1,-1-2-1,-2 0 226,0-5 0,-2-1 0,0 0 0,0-1 0,1 2-18,2 3 0,0 0 0,1 1 0,0 0 0,0-3-217,-2 6 1,-1-2 0,1-1 0,0 1 198,1 2 0,2 0 0,-1-1 0,0 0-58,0-5 0,0-1 1,0-1-1,0 0 103,0-1 0,0-1 0,0 0 0,0-1 84,0 14 0,0-2 0,0-1-99,0-7 0,0 0 0,0-2 285,0 1 1,-1-1-1,2-1-315,2-4 0,0-1 0,0 0 90,-3 16 0,2-1 719,7 0 0,-1-1-809,-7-8 0,1-1 134,6-4 1,1-2 809,-8-7 1,0-3-855,8 20 1637,-9-18-1637,9-10 1346,-7-11-1256,7-9 153,-10 0-243,10 8 179,2-5-179,9 5-90,8-8 90,3 0 0,17 0-90,2 0 45,-21 1 0,1-2 0,-1-2 0,0-2-45,5 0 0,0-1 0,0-7 0,2-3-504,6 2 0,3-2 459,-1-4 0,1 1 90,-1 3 0,1 1-45,3 0 0,0 2 0,-3 6 0,-1 3 45,5-1 0,0 1 225,4 3 0,1 2-225,0 3 0,1 1-642,-11-1 0,1-1 1,1 1 655,3-1 1,0 1 0,1 0-38,-7 0 1,1 1 0,1-1-1,0 0-22,1-1 0,1 0 0,0 0 0,0-1 45,4 1 0,0 0 0,0-1 0,1 1-23,-1 0 1,1-1 0,-1 0-1,2 0-4,-9-2 0,1 0 0,0 0 0,0 0 0,0 0-469,2 0 0,-1 0 0,1 0 0,1 0 0,-1 0 451,4 0 0,0 0 0,0 0 0,0 0 0,0 0 18,0-1 0,1-1 0,-1 0 0,0 0 0,1 0-344,2 0 0,1 0 1,-1 0-1,1-1 0,-1 1 344,0 0 0,-1 0 0,0-1 0,0 1 0,0 0-42,2 0 0,0 0 0,0 0 0,0 1 0,0 0 6,-1 0 0,1 1 0,0 0 0,0 0 0,0 1-68,0-1 0,0 0 1,0 0-1,-1 0 1,1 0 85,0-2 0,0 0 0,0 0 0,0 0 0,0 1 18,-2 0 0,0 1 0,0 0 0,0-1 0,0 1-18,2-2 0,-1 0 0,1 0 0,0 0 0,-1 1 0,-3 0 0,1 1 0,-1 1 0,0-1 0,0 0 139,2 0 1,0 0-1,0 0 1,-1 0-1,1 0-139,-2 0 0,1 0 0,-1 0 0,-1 0 0,1 0 18,-3 0 0,-1 0 0,0-1 0,1 1 0,-1 1-155,1 0 1,1 1 0,0 0 0,-1 0 0,0 0 136,7 0 0,-1 0 0,0 1 0,0 1 22,0 0 1,0 1 0,0 1-1,0-2 21,0-1 0,-1 0 0,1-1 0,-2 1 2,-1 1 0,-2 1 0,1-1 0,-2 0-68,0-1 1,-1 0-1,0-1 1,-1 1 158,-2 2 0,0-1 0,0 2 0,-2-1-106,8 1 0,-1 1 0,0 0 116,0-1 1,0 1 0,-1-1-147,-5-2 0,0-1 0,-1 1 0,1 2 0,-1 1 0,-1-3 308,-1-2 1,-1-2 0,0 1-264,16 3 0,-1 0-15,-16-3 0,1-1 0,-1-1-30,13 1 0,-2 0 0,5 0 0,-1 0 0,-8 0 0,-1 0 520,1 0 0,-3 0-520,-11 0 0,-1 0 778,4 0 0,-2 0-778,0 0 413,14 0-413,-24 0 1348,6 0-1348,-17 0 1135,-2 9-1045,-1-7-90,-6 7-720,7-9-1708,-9 0-6477,0 0 8905,0 17 0,0-12 0,0 12 0</inkml:trace>
  <inkml:trace contextRef="#ctx0" brushRef="#br0" timeOffset="31953">10838 11034 8882,'0'-22'5217,"0"4"-4048,9 18-449,-7 18-1,15 12-494,-14 6 0,-3 5-90,4 3 0,0 3-45,-3-9 0,-1 3 0,-1-2-697,1 12 0,0-2 697,0-4 0,0-3-45,0-11 0,0-3 224,0 2-359,0-12 0,0-36 90,0-30-45,0 10 0,0-4 15,2 4 0,2-2 0,-1 0-17,1 0 0,-1 0 0,1 0 47,-1 0 0,1 1 0,0 1-4,4-8 0,1 2-41,-5 9 0,3 3 45,22-7 0,-8 19 0,16 11 90,-6 9-90,-1 9 325,-1 11-235,-19 10 0,-1 9 0,-9 9 0,-17-6-180,4-3-221,-16-20-2027,10-27-3419,8-14 5757,11-26 0,2 24 0,7-2 0</inkml:trace>
  <inkml:trace contextRef="#ctx0" brushRef="#br0" timeOffset="32436">11309 10916 13469,'10'28'4138,"-1"-6"-3958,-9 6 0,9-8-90,-7 0 90,7-9-90,-9-3-180,8-16-270,12-21-90,19-3 62,-19 3 1,2 1 387,6 10 0,0 3-100,14-13 100,6 19 0,-18 9 90,7 18 90,-24-5 90,13 15 679,-24-8-589,7-1-165,-9-8-105,0 7 0,0-8-90,9 10 0,2-9 0,17-2 90,3-9-270,8 0 180,0-9 0,-9-2 90,-10-17-90,-11 6 90,-9 2-90,-18 12 0,-4-1-270,-17 7-2158,9-7-4768,1 0 7196,19 7 0,1-7 0,9 9 0</inkml:trace>
  <inkml:trace contextRef="#ctx0" brushRef="#br0" timeOffset="32596">12034 10818 18327,'39'0'1169,"0"-9"-1439,9-2-2565,2-8 1216,-20 5 0,-1 0-4344,12-8 5963,-4-7 0,-26 19 0,-2 1 0</inkml:trace>
  <inkml:trace contextRef="#ctx0" brushRef="#br0" timeOffset="33604">12328 10446 16528,'-31'34'2113,"16"-10"1,2 5-1889,1 17 0,4 6-1505,2 2 1,1 1 1279,2-16 0,0 1 0,1-2-135,0 13 0,4-2-140,4-2 1,5-6-1435,20 0 944,-8-24 1,4-8-226,7-13 1,-1-9 674,-6-5 1,-1-4 314,4-2 0,-4-4 314,-8-9 1,-5-2 359,-3 12 1,-1 2 782,0-23-738,-9 28-89,0 20-540,0 37 1400,-9-11-1490,7 20 521,-7-35-521,18-2-270,11-9-269,10 0 269,18-18 270,-7 5 0,-1-15 270,-21 17 359,-10 2-89,-9 18-360,0 11-90,0 1 0,9 8-90,10-18-360,12-3-539,17-8 359,2-17 450,0 4 90,-25-1 0,-2-1 809,7 5 91,-10 18-1,-12 23-449,-8 19-270,0 0-180,0-11 90,9-11-360,2-17-449,17-11 359,3-19 180,-1-12 0,7-8 720,-15 17 179,-2 5-269,-12 26-360,1 10-90,-7 12 0,7-1-540,0-10-809,-7-12-720,15-8-1349,-6-8-1169,0-12 3507,-2-10 3419,-9-1 1079,0 3-989,0 17-900,0 2-540,0 9-359,0 0-360,0 9-180,0-7 0,9 16 0,-7-16 0,15 6 89,-15 1-89,7-7-90,0 7-90,-7-9 90,15 0 0,-6 0 0,0 0 0,7 0 90,-8 0-90,10 0-90,0 0-89,-1 0-271,-8 0-720,-2 9-1348,-9-7-3059,0 7 5577,0-9 0,0 0 0,0 0 0</inkml:trace>
  <inkml:trace contextRef="#ctx0" brushRef="#br0" timeOffset="33786">13053 10524 17877,'-20'-9'-3688,"9"7"3688,3-7 0,8 9 0,0 0 0</inkml:trace>
  <inkml:trace contextRef="#ctx0" brushRef="#br0" timeOffset="36329">8035 15973 14459,'0'-40'1439,"9"-8"-1079,2-2-225,2 13 0,3-2-46,-2 0 1,2-2-880,-3 6 1,1-1 0,-2 0 849,-1-3 0,-1 0 0,0-1 0,2-2 0,1-1 0,-1 0-30,-2-3 0,0 1 0,0-1-346,0 0 0,0 0 1,1 0 375,1 3 0,1 1 0,-1-1-30,-5 1 0,0-1 0,0 2-1,5 1 1,1 1 0,0 0-30,-3 0 0,-1 0 0,2-1 199,1 1 1,2 0 0,-1 0-200,0 2 0,0 1 0,0 0 0,0 0 0,1 1 0,-1-1-30,0 1 0,0-1 0,0 1 75,7-15 0,-1-1 0,-4-2 0,0 0-469,4 7 0,0 2 469,-8 1 0,-1-1 103,4 5 1,1 0-104,-2-1 0,2 1 0,0 5 0,0-1-45,0-4 0,1 2 480,2 10 0,1 1-480,-4-7 0,0 1 90,4 11 0,2 1-45,2-9 0,2 1-45,16-5 37,-17 14 1,0 1 52,15-1 899,-9-1-899,7 1 816,-15-1-816,15 9 777,-6 2-777,-1 9 439,7 0-259,-15 18-159,15-5 69,-15 24-91,15 2 91,-15 2-180,-8-13 0,0 1-171,5 21 216,-9-21 0,0 1 0,0 3 0,0 1 45,0 1 0,-1 0-433,-3 4 1,-1 0 432,4 1 0,0-1-90,-4 0 0,0 0 45,0 5 0,1-1-45,3-2 0,0-1 90,-3 3 0,-1 1-45,0 0 0,1-1 0,2-3 0,1 1-45,-4 7 0,1 0 45,3-8 0,1 0-45,0 4 0,0-1-394,0-3 0,0-1 439,-1 0 0,1 0-153,-1-4 0,2 0 108,3-1 0,0-1 0,-3-3 0,0-1 0,3 1 0,0-1 0,0-4 0,1 0 0,0 4 0,0-1 610,16 13-610,-13-17 0,1 0 0,11 15 90,9 0-180,-8 0 180,6 1-90,-7-1 0,10 0 0,-10-9 45,-3-2 0,0-1-45,0-1 45,-1-2 0,2-2-45,2-11 450,18 6 7,-19-15 1,1-2-458,4 5 0,2-1 45,7-3 0,1-2-200,-4 1 0,1 0 110,7 0 0,0 0-280,-8 0 1,0 0 324,4 0 0,-1 0 45,-3 0 0,-1 0 0,-5 0 0,1 0-90,3 1 0,1-2 90,-5-3 0,1-1-90,4 0 0,1-1 90,-1-3 0,0-1-200,4 0 0,1 0 215,-6 1 0,1-1 0,0 1-60,8-2 0,1 0-30,-7 0 0,1-2 0,-3 0-284,2-2 0,-1 0 314,8-4 0,0-2 0,-8 2 0,0-1 0,8-3 0,0-2-62,-3 1 0,-1-2 62,-11 7 0,0-1 0,-1 0 0,1 1 0,0 0 0,-1-1 0,-2-2 0,0-2 0,0 2 0,2 2 0,0 0 0,-1-1 0,10-17 0,-1 0 0,-8 14 0,0 2 0,0-2 0,-5-1 0,-1-1 0,1-1 0,5-2 0,1 0 0,-2 0 0,-3 2 0,-2 0 0,1 0 0,2 1 0,0-1 0,0 2-45,11-10 0,-2 2 323,-7 7 0,-1 2-278,4 0 0,-2 0 0,-11 4 0,-1 1-6,4-1 0,0 1 6,15-20 0,-16 19 0,2 0 0,3-3 0,3-1 422,3-2 0,1 1-422,4 0 0,1 0 0,-1 0 0,0 2 299,-3 7 0,-2 2-299,-4-1 0,-1 2-112,0 3 0,-2 0 112,15-10 0,-15 10 0,2 1 0,21-2 45,-16 2 0,0 1-45,-4 2 0,1 1 171,7-1 1,0 1-82,-3 0 0,0 1-45,-5 4 0,1 0-162,2-1 0,-1 2 162,-2 7 0,-1 1 0,1-2 0,1 0 0,3 6 0,-1 2-45,-3-5 0,-1-1 90,5 1 0,0 0 0,1 4 0,-1 0 0,1 1 0,0 1-219,4 6 1,-2 4 218,-2 3 0,0 1-90,8-1 0,1 3 45,-4 6 0,1 0-16,-10-17 1,1-1 0,1 0-30,-1 2 0,1 1 0,0-1 30,0 1 0,0-1 0,1 1-403,1 0 0,1-1 1,-1 2 372,-1 2 0,-2 0 0,0 1 30,1-1 0,0 0 0,-1 0-30,1 3 0,0 0 0,-1 0 0,1-2 0,0-1 0,-1 2 0,-1 3 0,-2 2 0,1-1 0,1-2 0,2-1 0,-2 1 0,0 2 0,-2 1 0,1 0 0,2 0 0,1-1 0,0 1 30,-1 0 0,1-1 0,0 1-30,2 0 0,1-1 0,-1 1-30,2-1 0,-1 1 0,0 0 60,1 3 0,-2 0 0,2-1-30,1-4 0,1-2 0,0 2 0,-3 4 0,0 1 0,1-2-445,1-6 1,2-2-1,-1 0 475,0 3 0,0 1 0,1-2 0,-1-3 0,0-3 0,0 1-30,0 0 0,1 0 0,-1-1 0,0-2 0,0 0 0,1-2 20,-1 0 0,1-2 0,-2 0-20,13 9 0,-2-2-90,0-6 0,-2-3-107,-15-4 0,-3-1-4480,10 0 5004,-22-9 1,-17 0-1,0 0 1</inkml:trace>
  <inkml:trace contextRef="#ctx0" brushRef="#br1" timeOffset="42403">8251 15875 14189,'14'-29'539,"1"1"1,0-2 0,0-1-405,0-7 0,0-2-1080,5-3 1,-2-2 1079,-7-3 0,-1-2-105,0 15 0,0-1 0,-1-1 90,-2-5 0,-1 0 0,0-1-519,1 1 0,-1-1 0,1 0 519,-1-5 0,1-1 0,-1 0-90,1 0 0,-1-1 0,1 1-30,1-3 0,2-1 0,0 1 30,2 2 0,2 1 0,0 0-60,-1 0 0,0 0 0,2 1 60,3 2 0,2 0 0,-1 1-30,-5 2 0,-1 0 0,1 0 0,2 1 0,0 0 0,0 0-98,-2 2 0,-1 1 0,-1 0 98,3-11 0,0 0 45,4-3 0,-1 2-96,-7 10 1,0 1 50,7-4 0,1 1 0,-4 3 0,1 2 237,3 7 0,1 1-192,-1-4 0,1 2 626,0 11 1,-1 1-672,-3-4 0,-1 0 0,13-15 1114,-8 8-1114,-9 3 106,6 17-196,-6-6 863,8 15-684,1-7 302,0 9-212,8 0 1,-6 9 0,15 2-90,-15 26 90,15-5-135,-26 0 0,-1 2 0,8-8 0,1 0 0,1 11 0,0 2 45,0-4 0,1 0-90,3 8 0,0 1-639,1 0 1,-2 1 668,-9-10 0,-1 1 0,1 0 30,5 2 0,0 1 0,0 1 30,-2 5 0,-1 1 0,1 1-700,4 2 1,2 0-1,1 1 640,-1-1 0,0 0 0,0 1 0,0-1 0,0 0 0,1-1 0,1-4 0,1-2 0,-1 0-95,-1-2 1,-1-1-1,0 0 95,0-1 0,0 1 0,1-1 30,-2-2 0,1 0 0,-1 1-339,-1 2 1,-2 0 0,0 1 338,-2-4 0,-1 1 0,1-2-30,1-1 0,2-1 0,-2-2 82,7 14 0,1-2-112,6-8 0,3-1 45,-5 1 0,1-2 500,7-7 0,0-2-545,-7-4 0,-1-1 0,4-3 0,0-4-225,16-1-1664,-2-2-3507,-18-9 5720,-2 0 0,-17 0 0,-2 0 0</inkml:trace>
  <inkml:trace contextRef="#ctx0" brushRef="#br2" timeOffset="47707">10779 16031 14729,'37'-8'1259,"5"-12"-989,-13 2 0,1-3-986,3-3 1,1-2 895,1-3 0,0-1 45,3 0 0,2 1-45,4 0 0,0-1-269,0 1 0,1 0 239,-13 7 0,0-1 0,2 0-150,4-2 0,1-1 0,-1-1 30,-1-2 0,0-1 0,0-1-8,-4 7 1,2-1-1,-1 1 1,-1-1 7,8-5 0,-2 0 0,1 1 0,2 2 0,1 1 0,-1 1-301,-3-1 1,0 1 0,0-1 300,-2 3 0,-1 0 0,0 0-30,0 0 0,0 0 0,-1-1 59,-2-1 1,-1 0 0,1-1-60,-1 0 0,1 0 0,0-1 0,-1 1 0,1-1 0,0 0-60,-1-2 0,0-1 1,2 2 59,1 1 0,1 1 0,-1 0 29,-4 3 1,-1-1 0,1 2-49,4 1 1,1 3 0,-3-2 18,4-9 0,-2 1 45,8 8 0,-1-1 257,-11-7 1,-1-1-303,4 4 0,-1 0 0,-3 1 0,-1-2 227,0-2 0,1 0-227,3 2 0,2 1 45,-1 0 0,1 0-90,4 1 0,1 0 90,-5 5 0,-1-1-90,0 0 0,0 1 639,-5 3 1,1 2-595,-1-1 0,0 1 45,5 0 0,0 0-90,0 3 0,2 0 45,3-3 0,0 0 45,-4 4 0,0 0-90,3 0 0,0 1 56,14-2-11,-23 5 0,-1 3 90,11 12 180,0 2-180,0 17 0,9-6 47,-23-4 1,0 1-93,8-4 0,2 0 0,0 4 0,0 1 0,4 4 0,0 0-1,0 0 1,0 2 45,1 7 0,-1 2 90,0-1 0,0 2-521,-10-10 0,0 0 0,0 0 431,3 1 0,1-1 0,0-1 0,0-1 0,0-1 0,2 0-60,2 3 0,2-1 0,0 0 60,-2-1 0,-1-2 0,0 2-31,0 1 1,1 1 0,-1 1 30,0 2 0,-1 1 0,0-1-60,1-3 0,1 0 0,-3 2 0,-3 3 0,-1 2 0,1-1 30,3-2 0,2-1 0,-2 1-30,-4 2 0,-1 1 0,1 0-466,5 0 1,2-1-1,-2 1 436,-2 3 0,0 0 0,1-1 60,6-1 0,3-2 0,-2 2-60,0 4 0,-2 2 0,1-3-469,2-2 1,1-2-1,1 0 491,-11-9 1,1 1-1,0-1 1,0 1-23,9 7 0,-1 1 0,1-3 0,3-2 0,0-2 0,-1 1 0,-1 2 0,-2 0 0,1 0 30,-1-2 0,0-1 0,0 0-30,-2-3 0,-1 0 0,0 0-161,-3 0 1,1-1 0,-1 1 160,0 0 0,-1-1 0,0 0 202,11 4 0,-2 0-157,-4 4 0,-2-3-45,-8-11 0,-1-1 1180,10 13-1270,-20-17 1535,-10-2-2704,-9-9 89,0 0 1,0 0 0</inkml:trace>
  <inkml:trace contextRef="#ctx0" brushRef="#br0" timeOffset="65619">22049 11524 11940,'-10'29'869,"0"0"1,-4 4 0,0 2-601,2 7 1,2 3-604,-5 3 0,2 4 423,7-4 1,3 4 0,1 1-818,-1-12 1,1 0 0,0 2 0,0 1 763,1 1 0,1 0 0,0 3 0,1 0 0,-1-1-18,0 4 0,0-1 0,0 2 0,0 0 0,0 0-3,0-3 0,1 1 0,-1 1 0,0 0 0,0 0 0,-1 0-148,-1 0 0,0 0 0,-1 0 0,-1 0 0,1 1 0,0-1 148,-1 1 0,2 1 0,-1-1 0,-1 1 0,0-1 0,-1 0 0,-2-2 0,-1-1 0,0 0 0,-1 0 0,1 0 0,0-1 74,-1 6 1,2 0 0,-1-1 0,0 0 0,-2-2-36,0-2 0,-2-2 0,0 0 0,0-1 0,2 1-143,-1 7 0,2 0 0,-1-1 1,-2-1 133,-1-6 0,-2-2 0,0 0 0,2 1-23,1-2 1,2 2-1,0-2 1,0 0-213,-3 7 0,0-1 0,0 0 220,3-3 0,1 1 0,0-3-30,-2 12 0,2-3 513,3-4 0,2-2-513,-1-8 0,1 0 984,3 1 1,2-1-985,-1-5 0,0 1 0,0 4 0,0-2 45,0-6 0,0-1 257,0 0 0,0-1-302,0 19 1532,0-17-1532,0-12 884,0-1-884,0-16 596,0 15-506,0-6 39,0 9-39,0-9-90,9-3 90,1-8 0,10 0 90,8 0-180,3 0 180,8 0-90,9 0-577,2 0 577,-21-3 0,1-2-135,7 0 0,2-1 90,1-4 0,1 0-90,11 0 0,3 1 75,-14 2 0,1 0 0,1 1-60,3-1 0,0 1 0,2-1-587,3 1 1,2-1 0,-1 1 616,0-1 0,0 1 0,1-1 90,-10 2 0,1 0 0,0 0 0,-1 1-90,2-2 0,-1 1 0,0 0 0,2 1-531,4 0 0,1 2 0,1-1 0,0 1 575,-1 0 1,1-1 0,0 1 0,0 0-68,1 2 1,1 0 0,0 0 0,0 0 57,-9 0 1,0 0 0,0-1 0,0 1 0,0 1-366,0 2 0,0 0 0,0 1 1,1 0-1,-1 0 366,2-2 0,0 0 0,0 0 0,0 1 0,0 1-36,3 2 0,1 1 0,0 1 0,0 0 0,-1 0-235,0-2 0,-1 1 0,0-1 0,1-1 0,0 1 235,-4-1 0,1 0 0,0 0 0,0 0 0,0 0 0,0 1 30,-1 0 0,0 0 0,0 1 0,0-1 0,0 1 0,1-2-86,2-1 1,1 0-1,1-1 1,0 0-1,0 0 1,0 2 70,2 0 0,0 1 0,1 1 0,0-1 0,0 1 0,0-1 24,-6-2 1,-1 1-1,1-1 1,0 0 0,0 0-1,0 0 1,0 1-40,2 0 0,1 1 0,-1-1 0,1 1 0,-1 0 0,1 0 0,-1-1 2,1 1 0,-1 0 1,0-1-1,1 1 1,-1-1-1,1 1 1,-1 0-3,0-1 0,1 1 0,-1 0 0,1 0 0,-1-1 0,0 1 0,1-1 64,-1-1 0,1 1 0,-1-1 0,0 0 0,1 0 0,-1 1 0,1-1-64,0 1 0,1 1 0,-1-1 0,1 1 0,0 0 0,0-1 0,-1-1 0,0 0 0,0-1 0,-1 0 0,1 0 0,-1 0 0,1 0 0,0 0 12,2 1 1,-1 0 0,1 1 0,0-1 0,0 0 0,0 0 0,0-1-24,0 0 1,1-1 0,-1-1-1,0 1 1,0-1 0,0 0-1,1 0-2,-1 1 0,0-1 0,1 0 1,-1 0-1,1 0 0,-1 1 0,1-1 24,-5 0 0,-1 0 1,1 0-1,0 1 0,0-1 1,0 0-1,0 0 0,-1 0-11,6-1 0,0 0 0,-1 0 0,1 0 0,-1 0 0,0 1 0,1 0 0,-1 1 0,1 0 0,-1 1 0,1-1 0,-1 1 0,0 0 0,-1-1-50,-3 0 0,0-1 0,-1 0 0,0 0 1,0 1-1,-1 0 0,-1 0 50,5 2 0,-1 0 0,-1 1 0,0 1 0,-1-1 0,-1-1 0,2 1 0,-1-2 0,-1 1 0,-1 1 0,-1 0 104,4 3 1,-2 2 0,-1 0-1,-3-1-584,0 1 1,-4 0-1,-2 1-639,10 3 0,-9 2 1119,-8 12 0,-12-17 0,-18-2 0</inkml:trace>
  <inkml:trace contextRef="#ctx0" brushRef="#br0" timeOffset="67512">24871 10779 14998,'0'-22'3688,"0"5"-2968,0 51-270,-26 10-315,11-2 0,-3 3-46,-11-4 1,-1-1-45,5 4 0,0-1-252,1-11 1,0-3 206,-6 10 102,10-22-282,20-34-90,20-22 270,-1 6 0,1-4 45,0-11 0,1-2-501,-2 17 0,1-1 1,-2 1 500,3-17 0,-1 2 90,4 11 0,0 4 224,16-6 181,-10 30-90,7 38-270,-29-2 0,-3 4-91,9 9 1,-2 1 0,-10 4 0,-2-1 46,9-8 0,0-2-451,-8-4 0,0-3-1574,8 3-1439,-9-2-4799,0-17 8127,-9 7 0,7-16 0,-7 7 0</inkml:trace>
  <inkml:trace contextRef="#ctx0" brushRef="#br0" timeOffset="67631">24851 10877 16707,'30'-6'-270,"-1"1"0,5 0 1,0 1-3554,-4 0 0,1 0 3823,8 3 0,-2-1 0,-2-6 0,0 8 0</inkml:trace>
  <inkml:trace contextRef="#ctx0" brushRef="#br0" timeOffset="67786">25420 10563 19406,'19'-19'1709,"18"-1"-1709,5 9-1799,8 2-135,-21 9 0,-1 0 1934,4 0 0,-4 0 0,-19 0 0</inkml:trace>
  <inkml:trace contextRef="#ctx0" brushRef="#br0" timeOffset="67944">25537 10602 18237,'-14'30'1199,"0"-1"0,3 5 1,0 0-1156,-4-4 1,2 1-45,6 2 0,3 1-765,-1-4 1,1-1-1350,3 1 1,2-1 2113,8 12 0,-7-12 0,7-21 0</inkml:trace>
  <inkml:trace contextRef="#ctx0" brushRef="#br0" timeOffset="68403">25910 10642 16168,'10'-22'4497,"-1"4"-3507,-9 45-361,0 23-359,-8-12 0,-1 4-270,3 7 0,-1 0-416,-11-7 0,-1-3 416,7-8 0,2-3-90,-10 9-809,12-26-451,25-29 721,14-23 449,-12 3 0,3-3 180,6 1 0,1 0-306,-9-1 0,1 3 575,3 11 1,0 4 630,6-5-91,7 28-179,-24 37-450,1-12 0,-1 2-45,-11 12 0,-2 1-90,4-5 0,0-1-45,-3 1 0,-2-2-1080,1 8-732,0-12-2236,0-21 4048,0 1 0,0-7 0,0 7 0</inkml:trace>
  <inkml:trace contextRef="#ctx0" brushRef="#br0" timeOffset="68503">26066 10838 10861,'0'-20'5397,"0"9"-6567,27 2 1170,5 4 0,3 2 0,7 1 0,-12-3 0,1 1 0</inkml:trace>
  <inkml:trace contextRef="#ctx0" brushRef="#br0" timeOffset="68703">26635 10642 19136,'-29'8'4767,"-1"21"-4587,10-6 0,1 4-135,2 6 0,3 3 0,-2 3 0,4 1-45,8-5 0,6-1-329,5-3 1,5-3-482,7-6 1,4-4-1979,6-2 0,1-4 2788,20-1 0,-20-3 0,-12-8 0</inkml:trace>
  <inkml:trace contextRef="#ctx0" brushRef="#br0" timeOffset="71300">21872 16071 9781,'20'-31'3329,"-1"-6"-2250,10-2-764,-10 7 0,1-4-46,4-3 1,2-2-1454,-2 4 1,3-2 0,-1-1 1273,0-4 0,1-2 0,0-1-46,-5 10 1,0 0 0,1-1 0,-1 0-23,3-5 1,-1 0 0,0-1-1,-1 0-373,0 0 1,-1 0 0,0 0 0,1-1 462,-1 1 1,0 0-1,0-1 1,1 0-91,1-3 1,0-1-1,0 0 1,0 1-1,-2 1 1,0 0-1,0 0 1,1 1-1,1-2 1,1 1-1,0 0 1,-1 1-1,-1 3 1,-1 1-1,0 0 1,0 2-13,5-8 0,-1 2 1,0 2-11,-3 7 0,0 1 0,-2 3-42,0-4 1,-1 4 41,0 8 0,-3 2 1277,3-5-1277,-9 17 2267,-3 2-2177,1 9 1546,-7-8-1366,7 5 93,0-5-93,-7 8-360,7-9 180,-9-2-90,8-9 0,-6 1 0,16-1 90,-7-8-90,8 6-90,-8-6 180,7 8-90,-16 1 90,7 8 180,-9 2-181,0 9-628,0 0-2340,-1 9-4316,-7-16 7195,-3 22 0,0-21 0,2 15 0</inkml:trace>
  <inkml:trace contextRef="#ctx0" brushRef="#br0" timeOffset="71599">23185 13346 17967,'-9'48'607,"-1"0"0,1-8 0,-1 2 0,0 2-472,3-2 0,0 1 0,-1 2 0,0 2-1213,-1-4 0,0 1 0,-1 2 0,0 0 0,0 1 1095,0 5 1,0 1 0,0 0 0,0 1 0,0 0-183,1-8 1,1 0-1,-1 0 1,1 0-1,0 0 1,0 0 164,-1 2 0,1-1 0,0 1 0,-1-1 0,2 0 0,0 0-68,0 3 0,1 0 1,0 0-1,1-1 1,-2 0 31,0-2 0,-1 1 0,1-1 0,-1-1 0,1-1-166,1 1 0,1 0 0,0-2 0,0-2 22,-4 9 0,-1-1 0,0-5 62,0 3 1,1-6-2312,-2 5-4668,2-38 7097,9-63 0,0 32 0,0-30 0</inkml:trace>
  <inkml:trace contextRef="#ctx0" brushRef="#br0" timeOffset="72240">23146 13150 12660,'0'-30'5127,"0"-7"-4587,26-2-406,-7 14 1,4 0-1039,5 5 1,6 0 0,0 1 933,-1-4 0,0 0 0,3 1-30,8 3 0,2 3 0,-1-1 30,-4-3 0,-2 0 0,1 3 0,0 7 0,0 4 0,-2 1 579,3-3 1,-2 7-295,-3 10 0,-7 10-46,-11 11 1,-5 8-40,-3-5 1,0 4-1,-2 2-50,0 8 0,-2 2 0,0 3-641,-1-10 1,0 2 0,-1 1 0,1 0 550,0 3 0,1 1 0,-1 0 0,-1 1-68,-1 3 1,0 1-1,-1 0 1,1 1 13,-1-11 0,0 1 0,0 0 0,-1 1 0,0 0-274,0 4 0,-1 0 0,0 1 1,-1 0-1,1 0 256,0-2 0,0 1 0,0-1 0,0 1 0,0 0-169,0 4 1,0 0 0,0 1-1,0 0 1,0-1 150,1-2 0,-1 0 0,1-1 0,-2 0 0,0 0-18,-1-3 0,-2 1 0,0-2 0,0 0 0,1-1 18,0 7 0,0-1 0,0-1 0,-1-2 60,-5 6 0,-1-2 0,0-4-105,0 7 0,1-3 27,3-8 1,1-5 107,-4 1 1484,9-13-1574,0-19 2944,0-9-2675,0 0 1375,0-9-1644,0-1 345,0-10-345,0 0 0,0 1 0,-17-1 0,4 0-90,-24 1-540,6-1-1799,-8 9-3597,0 3 6026,0 8 0,17 0 0,4 0 0</inkml:trace>
  <inkml:trace contextRef="#ctx0" brushRef="#br0" timeOffset="73640">23362 11994 14549,'0'34'1259,"0"-1"0,-8-2 1,-2-1-1260,5 9 0,-3-1-45,-6-12 0,0 0-630,6 3 0,5-1-4542,12 2 5217,13-10 0,-1-12 0,-3-8 0</inkml:trace>
  <inkml:trace contextRef="#ctx0" brushRef="#br0" timeOffset="75028">23832 12053 16168,'-9'43'899,"7"10"-899,-7-32 0,1-8 90,6 3-90,-7-25-450,18 0-89,10-10 89,21-21 360,-20 20 0,1-1 90,3 0 0,0 3 90,6-2-90,-1 12 90,-10 16-180,1 12 270,-1 2-90,-8 15 0,7-16 90,-16-1-180,7-11 0,-10-9-720,1-9-1349,9-2-1798,-7-8 269,16-1 3598,-7 9 0,0 2 0,-3 9 0</inkml:trace>
  <inkml:trace contextRef="#ctx0" brushRef="#br0" timeOffset="75303">24322 12112 7083,'20'0'3238,"-9"0"-1259,-3 0-630,-8 0-359,0 8-271,-8-6-359,-3 16-450,-9-16 180,9 15 0,11-14-540,20 5-629,10-8 179,18 0 720,-15-8 180,13 5 270,-33-5-180,13 8 90,-7 0-270,12 0-3058,8 0-1529,9-9 4677,-7-2 0,-10 0 0,-14 3 0</inkml:trace>
  <inkml:trace contextRef="#ctx0" brushRef="#br0" timeOffset="75611">24812 12112 14189,'-20'10'3148,"-8"-1"-2698,6-9-360,-6-9-180,17 16 180,2-14 0,18 16-630,11-9-539,19-9 89,11-10 630,-24 1 1,-2-3 359,2-3 0,-4-2 45,-9-3 0,-4-1 944,8-20 270,-17 2-539,0 17 1259,0 12-1619,-9 71-91,-1-11-269,5-7 0,2 7 0,0-5-450,-4-3 1,5-2-1935,12 4 1,6-3 2383,17-1 0,0-14 0,-7-17 0</inkml:trace>
  <inkml:trace contextRef="#ctx0" brushRef="#br0" timeOffset="76536">28418 12837 18237,'0'41'683,"0"0"1,0 1-1,0 8 1,0 2 0,0 3-617,0-4 0,0 2 1,0 2-1,0 1-1181,0-6 0,0 1 0,0 0 0,0 1 0,0 1 1099,0-5 0,0 1 0,0 0 0,0 0 0,0 1 0,0-1-150,0 2 1,1 0-1,-1 0 1,0 0-1,0 0 1,-1-1 149,0-2 0,0 0 0,-1 0 0,0 0 0,1 0 0,-1-1 0,2 2 0,0 0 0,0 1 0,0-2 0,0 0 0,-2-2-21,-1 0 0,0-1 0,-2-1 0,2-1 0,0 1-56,2 2 0,1 2 1,0-1-1,0-2 1,-1-2-209,-4 10 0,-2-2 0,1-3-362,2-3 1,1-2-1,-1-4-1272,-2-2 1,1-7 2331,6-10 1,1-14-1,6-14 1</inkml:trace>
  <inkml:trace contextRef="#ctx0" brushRef="#br0" timeOffset="77003">28810 12935 17607,'-20'-37'2698,"18"4"-2608,24 4 0,11 1-60,-3 10 0,5 2 0,3 0-1130,0 1 0,4 0 1,2 0-1,0 2 1100,0-1 0,1 1 0,0 0 0,-1 2 0,-1 2 0,0-1 0,-2 3 0,0 3 77,4 2 1,-2 4-1,-3 7-32,8 14 0,-9 12-15,-21-3 0,-6 6 0,-3 1 120,0 11 0,-4 2 0,-2 3-60,-1-8 0,-2 2 0,-1 1 0,0 0 22,0 4 0,-1 0 1,-1 1-1,1 0-87,0-10 0,-1 0 0,1 0 0,0 0 1,0 1 9,0 2 1,0 1 0,0-1 0,-1 1 0,1-1-411,-2-2 0,1-1 1,-1 0-1,0 1 1,1 1 374,2 5 0,1 2 0,1 1 0,-1-1 0,-2 1 94,-2-2 1,-1 0-1,-1 1 1,0-1 0,1 2-110,2-7 0,1 1 0,1 0 0,0 0 0,-2 0 0,0 1-147,-2-1 0,-1 0 0,0 0 0,-1 0 0,0 0 0,1-1 147,1-1 0,-1 0 0,1-1 0,0 0 0,0-1 0,0 1 52,-1 7 1,0 1-1,0-1 1,0-1 0,0 0-38,0-6 0,0 0 0,0 0 0,1-2 0,0 0 0,-1 5 0,1-2 0,0-1 0,1-1 60,0 9 0,2-1 0,-3-5-15,-4 1 0,1-7 320,8-9 1,-2-9-2165,-7-15-2846,9-46 4645,0 2 0,0 0 0,0-13 0,0-4 0</inkml:trace>
  <inkml:trace contextRef="#ctx0" brushRef="#br0" timeOffset="77562">28359 11739 11490,'-19'20'5307,"-1"-18"-4857,9 4-360,29-14-90,15 8 135,-5 0 0,2 0-135,20 0-90,-10 0 180,-21 17 0,-10 31 45,-16-9 0,-4 3 224,1 7 1,-1 2-90,-4 3 0,-1-2-562,0-15 1,4-2 336,7 0 0,8-4-119,25-1-601,0-18 0,5-4-2113,15-1 0,2-5 2788,-3-10 0,-2-2 0,-13 9 0,-3-2 0,5-15 0</inkml:trace>
  <inkml:trace contextRef="#ctx0" brushRef="#br0" timeOffset="77945">29300 11955 17697,'-9'30'2069,"7"7"-2069,-15-15 90,6-11 0,0-5-90,2-23-180,18-11-90,11-14-225,-6 9 0,2-1-809,3 7 0,2 2-2249,-2-6 0,1 5 3553,19 4 0,-17 5 0,-5 17 0</inkml:trace>
  <inkml:trace contextRef="#ctx0" brushRef="#br0" timeOffset="78186">29575 11935 12570,'19'11'3958,"1"-20"-4048,8-12 180,3-19 0,-1 1 89,-2 9-89,-17 10 360,-2 11 540,-27 27-721,-3 4-269,-10 17 0,3-9-90,17-1-1439,29-10-3328,23-8 4857,-11-6 0,1-1 0,10-4 0,-14 0 0</inkml:trace>
  <inkml:trace contextRef="#ctx0" brushRef="#br0" timeOffset="78711">30045 11876 16168,'-20'0'2968,"-8"0"-2968,6-8 0,3 14 90,10-12-180,18 14-1079,19-8-450,22 0 764,-20 0 1,1 0 584,3 0 0,0 0 270,16 0 540,-11 0 179,-11 9-359,-8 2 0,-1 0-270,1-2-90,0-9 0,-1 0 90,-8-9-90,-2-2 270,-9-9 1079,0 18-540,-18-4-539,5 23-90,-15-23 90,17 12-270,11-15-90,11 9-450,26-26-359,-4 2 269,-8-6 1,-2-5 89,-7 5 0,-2-1 450,-3-7 0,-2-2-238,-4 0 0,-2 1 912,-2 3 1,-2 3 314,1-9 451,0 16-811,0 35-269,0 36-90,-8 1-579,6-4 1,1 1-906,0-12 0,2-1-3057,11 0 0,5-1 4361,3-3 0,1-4 0,12 0 0,-7-5 0</inkml:trace>
  <inkml:trace contextRef="#ctx0" brushRef="#br0" timeOffset="78919">30849 11798 19226,'-31'20'2339,"3"-10"-2249,17 8-90,11-7-270,28 8-360,14 1 360,-1 0 270,-13 8 0,-19 2-539,-27 18-1081,1-22 1,-5-2 1619,-12 3 0,-2-4 0,-10 8 0,3-14 0</inkml:trace>
  <inkml:trace contextRef="#ctx0" brushRef="#br0" timeOffset="79728">28751 12797 10051,'-30'0'1170,"-7"0"-1080,15 0-1,-15 9 91,15 2 90,-6 0 0,8 6 90,1-14 180,-1 5-91,1 1-359,-1-7 90,9 24-90,-6-4 0,6 17 180,0 9 0,6-15 0,1 2 89,-1 0 1,1 2-65,3 13 1,0 4-117,-3-1 1,0 3-715,3-9 0,1 2 0,1 1 595,-2 2 0,1 1 0,1 1-60,0-9 0,2 2 0,-1 0 0,0-1-23,-1-1 1,-1-1-1,1 0 1,0 2-23,0 2 0,2 0 0,0 1 0,-2-1-558,0-3 0,-1 0 1,-1-1-1,1 1 625,0 1 1,0 1-1,0-1 1,0 0-68,1-1 0,-1-1 0,1 0 0,-3-1-681,-3 11 1,-1-1 0,0-1-235,2-2 1,0-1-1,-1-2-1127,-4-6 0,-1-2 1,0-1 2086,0 13 0,1-4 0,-2 5 0,2-17 0</inkml:trace>
  <inkml:trace contextRef="#ctx0" brushRef="#br0" timeOffset="80119">28359 14953 7533,'-11'37'5307,"3"5"-4588,7-10 1,2 3-46,-1 0 1,0 0-270,0 8 0,0 1-1,-4-4 1,-1 1-45,5 11 0,-2 0-91,-7-11 1,0 1-150,8-5 0,2 2 0,-3-2-543,-6 5 1,-1-1 422,8-4 0,1 3 0,-1-4-181,-8-3 0,0-1 181,8 15 0,0-2 0,-8 7-495,9-22 1,0-1-2655,0 10-4946,0-19 8095,0-11 0,0-9 0,0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13:56:16.57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19403 2587 12840,'-18'10'4587,"5"-1"-4137,-15 0 179,0 10-269,6 29-831,3-18 0,1 1 381,6 8 1,2 1 5,-1-5 0,2-1-276,6 1 0,7-2-1799,24 8-675,-1-20 1,5-5 2785,4-8 0,0-5 0,16 6 0,-17-9 1</inkml:trace>
  <inkml:trace contextRef="#ctx0" brushRef="#br0" timeOffset="256">19873 2685 16438,'-39'0'3058,"0"26"-3058,8-11 0,12 22 90,10-17 0,26-1-630,5-8 540,18-20-3302,-1-12 3302,-18-19-90,-3-8-540,-18 16-1348,-18-5-5398,-4 8 7376,-8 8 0,10 1 0,12 11 0</inkml:trace>
  <inkml:trace contextRef="#ctx0" brushRef="#br0" timeOffset="481">20167 2391 16078,'11'30'4767,"-2"-2"-4317,-9 9-180,0 5-225,0-14 0,0 3-45,0 2 0,0 1 0,0-3 0,0-1-270,0 0 0,0-1-1889,0 10-809,0-11-5847,8-17 8815,-5-19 0,5 3 0,-8-12 0</inkml:trace>
  <inkml:trace contextRef="#ctx0" brushRef="#br0" timeOffset="756">20206 2430 19856,'37'-11'359,"-9"6"1,3 1-360,8 4 0,3 0 45,7 0 0,0 0 0,-7-1 0,-3 2 45,-8 6 0,-4 4 90,2 19 270,-21 20-271,-10-16 1,-5 0 0,-1-4 0,-3 1-340,-3 4 0,-3-3 160,-6-10 0,-2-3-67,5 6 1,-1-4-1643,-18-8-3868,10 5 5577,10-18 0,8 0 0,2 0 0</inkml:trace>
  <inkml:trace contextRef="#ctx0" brushRef="#br0" timeOffset="1140">20971 2351 19046,'0'50'1799,"0"-13"0,0 0-1799,-9 18 45,8-13 0,0 1 0,-4-12 0,1-1-315,7 0 0,3-1-2068,5 19-3779,0-18 6117,-3-2 0,-8-17 0,0-2 0</inkml:trace>
  <inkml:trace contextRef="#ctx0" brushRef="#br0" timeOffset="1305">20951 2469 20485,'18'-20'1080,"12"1"-1350,-2 4 0,3 1-1035,8 3 1,0 1-2159,-3-5 0,0 1 3463,4 8 0,-3 1 0,-5-3 0,-6 8 0</inkml:trace>
  <inkml:trace contextRef="#ctx0" brushRef="#br0" timeOffset="1464">21186 2586 18596,'30'-4'-3277,"-1"0"0,1-1 0,-1-1 2811,12-5 1,-12 2-1,-21 9 1</inkml:trace>
  <inkml:trace contextRef="#ctx0" brushRef="#br0" timeOffset="1630">21108 2900 17337,'-31'22'4947,"12"-5"-4587,10-17-450,27 0-1889,21-8-1034,-10-1 0,3-2 3013,17-4 0,-2 0 0,1-7 0,4 4 0</inkml:trace>
  <inkml:trace contextRef="#ctx0" brushRef="#br0" timeOffset="1833">21833 2391 20485,'7'8'1529,"14"12"-1439,7-9 0,3 0-797,4 7 0,0 1 437,0-4 0,0 0-1268,-5 5 1,-1-1-3379,-4-3 1,-3-1 4956,9 13 0,-12-17 0,-10-2 1</inkml:trace>
  <inkml:trace contextRef="#ctx0" brushRef="#br0" timeOffset="2007">22225 2293 20935,'-48'17'1934,"23"-4"0,0 4-1889,-5 10 0,1 5-90,-1 6 0,1 3-1688,-1 3 1,1 1-1192,8 0 1,1-1 2976,0-3 1,3-3 0,6 3 0,3-15 0</inkml:trace>
  <inkml:trace contextRef="#ctx0" brushRef="#br0" timeOffset="2288">22597 2959 17337,'-19'2'3328,"52"-4"-4317,-5-26-2115,12 16 1,5 2 2977,-9-5 1,-2 2 0,9 2 0,-8 2 0</inkml:trace>
  <inkml:trace contextRef="#ctx0" brushRef="#br0" timeOffset="2689">23714 2508 16078,'-39'20'5667,"0"-1"-5488,0 10-89,8-16-90,12 4 90,28-8-359,21-7-91,20 7 315,-16-5 0,0 0 0,-3 1 0,-1 1 90,-3 6 0,-4 5 45,5 22 224,-21-11 1,-5 3-151,-5 3 1,-3 1 195,-2 1 0,-4-2-180,-6-3 0,-3-3-180,1-2 0,-1-4-1350,-19-1-2697,12-12 4047,17-20 0,3 0 0,8 3 0</inkml:trace>
  <inkml:trace contextRef="#ctx0" brushRef="#br0" timeOffset="3038">24126 2449 17877,'20'40'5577,"8"-1"-4948,-6 9-449,-11-20 0,-3 2-45,-2 0 0,-3 1-90,-2 8 0,-2-1 0,2-7 0,-2-1 45,-2 0 0,-3-2 0,-5 3-360,-8-22-90,8-29-90,2-28 360,7 11 0,4-4-755,10-8 1,3-2 814,-8 12 0,0-1 0,2 1-15,10-13 0,2 4-142,-3 11 0,1 4 97,11-13 90,-8 35 90,4 11-90,-15 29-450,0 3-1529,-6-3 1,-2-1 1978,-3 5 0,0-5 0,0-19 0</inkml:trace>
  <inkml:trace contextRef="#ctx0" brushRef="#br0" timeOffset="3548">24636 2410 14189,'19'-19'-4228,"-8"8"1710,-2 2 899,-9 9 1619,0 0 0,0 0 0</inkml:trace>
  <inkml:trace contextRef="#ctx0" brushRef="#br0" timeOffset="4464">24675 2430 25522,'3'43'-210,"0"1"0,5-3 1,6-12-511,36-47 450,-16 9 1,0-4 134,-3-9 0,-1-4 135,0 2 0,-1-2 0,1 2 0,-4-2 90,-2-22 179,11 18-179,-33 10 180,7 12 90,-9 16-90,-18-6-90,5 16-90,-15-7 0,8 0-90,10 15 90,1-13-90,18 15 0,10-17-270,12 6-360,17-14 1,2 5 57,-21-11 1,1-2 211,20-6 510,-11-18-150,-11 8 360,-17-8 90,-2 10-270,-9 8 90,0 2 421,0 9-602,0 9-57,0 2-32,0 0-540,8 6-629,12-15 180,28 7 359,4-18 585,-22 9 0,-1-2 45,19-15 450,-18 14 359,-10-5 181,-11 8 179,-9 8-449,0 12-540,0 11-90,0-1-180,0-10 180,0-12-900,0-8 0,17 0-89,5-8 629,17-3 180,0-9 270,1 1 270,-10 8 179,-2 2 271,-17 9-360,-2 9-360,-9 10-91,0 3-178,0 6-991,0-8-1708,0-9-7043,0-2 9612,0-1 1,0-6 0,0 7 0</inkml:trace>
  <inkml:trace contextRef="#ctx0" brushRef="#br0" timeOffset="5081">26125 2351 19856,'20'11'5127,"8"-2"-4857,11-18-270,-11 4 0,3-1-1380,7-2 1,5-2 0,-2 0-3537,9-1 1,1 0 4156,-9 2 1,2-1 0,-6 1-1,12-2 1,-24 2 0</inkml:trace>
  <inkml:trace contextRef="#ctx0" brushRef="#br0" timeOffset="5530">26929 1822 20395,'37'0'-1529,"4"0"1349,9 0 180,-10 0 360,-21 9 720,-10 11-91,-9 10 90,0 18-449,-9 2-360,-2-9-180,-9-4-90,10-17-360,10-9-629,19 6 629,12-6 270,8 9 180,-9 8 719,-10 3 720,-11 17-270,-20-7 1,-5 2-990,10-9 0,-3 0-225,-13 10 0,-2-3-225,3-2-2159,-8-28-6386,19-5 8725,1-23 0,9 15 0,0-7 0</inkml:trace>
  <inkml:trace contextRef="#ctx0" brushRef="#br0" timeOffset="6613">24655 2136 18866,'0'28'900,"0"3"-900,0 8 90,0 9-90,9-7 0,-7 7-630,16 0-3148,-16-7 3778,6 7 0,-8-26 0,0-5 0</inkml:trace>
  <inkml:trace contextRef="#ctx0" brushRef="#br0" timeOffset="32671">7369 7682 10861,'29'22'2249,"10"-5"-2025,-7-15 1,3-4-90,5 2 0,1 0-1396,11 0 0,3 0 1381,-17 0 0,2 0 0,-1 0-60,4 0 0,0 0 0,0 0 30,2 0 0,1 0 0,0 0-30,0 0 0,-1 0 0,1 0-30,3 0 0,0 0 0,-1 0 0,-1 0 0,-1 0 0,1 0-317,-1 0 1,-1 0 0,1 0 316,-1 0 0,0 0 0,0 0 29,-2 1 1,-1-1 0,1-1 0,5-1 0,2-1 0,-2 0-60,-1-1 0,-1 1 0,1-1 60,1 0 0,1 0 0,0 1-30,-3 0 0,-1 0 0,1 0-30,-1 0 0,1 0 0,0 1 30,2 1 0,1 1 0,0-2-30,-2-3 0,-1-1 0,0 0 30,0 2 0,0 0 0,-1 1-30,1-1 0,-1 1 0,-1-1 230,-6 1 1,-1 0 0,-1 0-141,19 3 0,-3 0 90,-7 0 0,-3 0-274,-7 5 1,0-1 138,-1-3 0,-1 0 135,-3 8 0,-1 0-45,0-8 0,1 0 539,7 3 1,2 1-675,0-5 0,3 0 30,-5 0 0,2 0 0,0 0-30,1-3 0,-1 0 0,2 0-44,7 0 1,1-1 0,0 0 43,-2-2 0,-1-1 0,0 0-30,3 3 0,0 1 0,-1 0 30,-4 0 0,-2 0 0,1 0 0,2 0 0,0 0 0,0 0 98,-5 2 1,0 1 0,-1-1-99,4-2 0,-1 0 0,0 0 45,12 3 0,1 0-45,-17 0 0,1 0 0,-1 0-330,12 0 0,0 0 360,-12 0 0,1 0 0,0 0-30,11 0 0,0 0 0,3 0 0,0 0 0,1 1 0,-1-2 45,1-3 0,1 0-45,0 3 0,-1-1 0,-4-6 0,-2-1-54,-4 7 1,-1 2 53,-8-5 0,0 1 592,-2 4 1,1 0-188,-1 0 0,2 0-405,3 0 0,2 0 96,8 0 0,2 0-96,-12 0 0,1 0 0,2 0 0,3 0 0,2 0 0,1 0 0,2 0 0,0 0 0,1 0-233,5 0 1,0 0-1,1 0 233,-3 0 0,-1 0 0,2 0 0,-11 0 0,0 0 0,1 0 0,0 0 0,0 0 0,0 0 0,0 0 0,0 0 22,3 0 1,-1 0 0,1 0-1,1 0-22,2 0 0,1 0 0,1 0 0,-1 0 0,1 0 0,0 0 0,0-1 0,-1 2-328,1 1 0,-1 0 0,1 1 0,0-1 328,1-1 0,1-1 0,0 0 0,-1 1 22,-3 1 1,-1 0 0,0 1-1,1-1-350,1-2 1,0 0-1,0 0 1,0 0 327,-1 0 0,-1 0 0,0 0 0,-1 0 0,-1-2 0,0-1 0,0 1 0,0 0-68,-1 1 0,1 1 1,-1 0-1,0-1 68,-4-1 0,0-1 0,0 1 0,-1 0 0,15 1 0,-1 2 0,0-1 0,-2 0 0,-1 0 0,0 0 30,-3 0 0,0 0 0,1 0-30,1 0 0,1 0 0,-1 0 236,-4 0 0,-1 0 0,1 0-236,1 0 0,1 1 0,-1-2 0,1-1 0,0-2 0,-1 1 195,-1 2 0,-1 1 0,1-1-195,4-2 0,1 0 0,-1 0 0,-1 3 0,-1 0 0,0 0 0,6 0 0,1 0 0,-1 0 0,-5 3 0,0 0 0,0 0 0,5 0 0,0 1 0,-1 0 0,-7 2 0,-2 1 0,2 0 0,4-1 0,1 1 0,0-1 0,-1 1 0,2 0 0,-1-1 22,-10-3 1,0 0-1,0-1 1,0 1-23,2-1 0,0 1 0,0-1 0,0-1 54,0 0 0,0-1 0,0 0 0,1-1-54,1 1 0,0 0 0,1 0 0,-1 0 0,-1 0 0,-1 0 0,0 0 0,2 0 0,2 0 0,0 0 0,1 0 0,-1 0-55,-3 0 1,0 0 0,-1 0 0,1 0 76,3 0 1,1 0-1,-1 0 1,1 0-23,-2 0 0,-1 0 0,1 0 0,0 0 0,2 1 0,0-1 0,0 0 0,0-1 0,0 0 0,0-2 0,0 1 0,0 0 22,0 1 1,0 1-1,0-1 1,0 1-23,0-2 0,1-1 0,-1 1 0,-1 0 22,-3 1 1,0 1-1,-1 1 1,1-1-49,0 0 1,2-1 0,-1 1-1,-2 1 86,10 1 0,-1 1 0,-1 1-38,-10-1 1,-1 2-1,1 0 1,-1 1-18,11 3 0,1 2 0,-1 0 24,0-1 1,0 0 0,0 0 0,1 2 0,-1 1 0,0-1-30,1-2 0,-1 0 0,0 1 30,-2 1 0,-1 1 0,0 1 0,0-1 0,0 0 0,-1 0 165,-7 0 0,-1 0 0,-1 0-225,-2 0 0,-1 0 0,-3 0 768,3 3 0,-2-1-963,-4-1 0,-4 0-637,-4 6-4445,-5-1 5750,-25 1 0,5-9 0,-5-2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3:17:48.4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4219 6135 24575,'-22'0'0,"4"0"0,6 0 0,3 2 0,-4-2 0,3 4 0,-6-1 0,2 4 0,-3 1 0,3 2 0,-3 1 0,1 5 0,-5 2 0,-3 6 0,-2 6 0,7-8 0,3 0 0,8-5 0,6-4 0,-1 4 0,3 0 0,0 0 0,0 0 0,0 7 0,0-5 0,0 11 0,0-11 0,2 1 0,1-8 0,7-2 0,-3-2 0,4 1 0,-3-4 0,-1 1 0,2-1 0,0-3 0,4 3 0,0-5 0,4 3 0,1-3 0,-1 0 0,0 3 0,0-3 0,-4 5 0,3-2 0,-2-1 0,-1 1 0,10-10 0,-8 0 0,9-7 0,-4-3 0,-2 7 0,2-6 0,-3 12 0,-4-3 0,0 4 0,-4-3 0,0 1 0,0-4 0,0 2 0,-2-2 0,2-4 0,-3 0 0,0-11 0,0-1 0,-5-7 0,2 6 0,-3 3 0,-2 9 0,0 2 0,-3 3 0,-1-1 0,-1 1 0,-2 2 0,0-1 0,0 3 0,1-4 0,2 2 0,1-2 0,3 0 0,-4 0 0,1 2 0,-14 6 0,3 3 0,-7 4 0,6 0 0,3-1 0,1-2 0,8-1 0,1-2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13:08:00.59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6095 4370 11221,'-19'0'1709,"-1"-9"-1260,9 7-179,2 2 0,1-15 180,5 19-180,-5-12-1,-1 10 1,-2 6-180,-8-8 0,-1-8 0,9 14 180,-6-12-180,6 23-90,-9-15 0,1 7 180,-1 0-180,0-7 90,1-2-90,-1 6 0,9 5 0,-6-6 0,15 10 0,-7-6 0,0-5-90,7 22 90,-7-15 0,9 9 90,0-1-180,0 1 90,0-1 0,0 1 0,9 0 0,2-9 0,9 6 0,-1-15 0,10 7-180,-8 0 270,16-7 0,-6 6-90,8-8 0,9 0 0,-15 0 0,13 0 90,-25 0-90,16 0 0,-15 0-90,15 0 180,-6-8-90,-1-3-90,7-9 180,-15 1-90,6-1 0,-8 9 0,-9-6 90,6 15-90,-15-16 90,7 7-90,-9-8 90,0-1-90,0 0 180,0 1-90,-9 8-1,-2-6 271,-17 6-270,6-9 90,-24 0-180,14 9-45,4 6 0,-1 2-1214,-12 3-1890,12-1 1,1 2 3148,-13 7 0,10-5 0,14 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13:09:32.02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4253 5879 16078,'29'-4'60,"1"-1"0,-1 1 0,1-2-510,4-4 0,-1 0-1599,-3 0 0,1 0 2049,9 4 0,-3 1 0,-3-3 0,1 8 0</inkml:trace>
  <inkml:trace contextRef="#ctx0" brushRef="#br0" timeOffset="391">5645 5487 16528,'0'39'89,"0"1"1,-1 3 0,1 1-90,0-4 0,0 0-763,0 4 0,0-1-497,0-7 1,0-2-2002,0-3 0,0-3 3261,0 11 0,0-19 0,0-12 0</inkml:trace>
  <inkml:trace contextRef="#ctx0" brushRef="#br0" timeOffset="832">5566 5468 14729,'-9'2'2158,"7"4"-2068,11-32-270,30 4 45,-6 3 1,4-1 44,3 4 0,1 2 90,-2 3 0,0 2 45,-8 2 0,-3 5 314,2 29 1,-13 14 0,-13-4 0,-8 4-91,-7-1 1,-4 1-90,1 4 0,-5-3-135,-5-10 0,-2-3-90,6-3 0,1-4-225,-9-3 1,17-10-451,11-9 450,29 0 180,12 0 135,-11 3 0,-1 3 135,12 13 540,-13 21-361,-21-12 1,-5 2-135,-5 5 0,-3 0-380,-2 0 0,-3 0 200,-7 0 0,-4-3-45,-1-9 0,-4-4-495,-6 1 1,-1-3-1125,3-10 0,1-3 1619,-5 1 0,2-2 0,1-3 0,5 0 0</inkml:trace>
  <inkml:trace contextRef="#ctx0" brushRef="#br0" timeOffset="1343">7134 5801 15988,'-39'11'2788,"-1"6"-2428,1 3 0,9 19-315,10-11 0,3 3 0,5-1 0,2 1 45,-2-1 0,4-2-90,17 12-90,31-21-135,-7-24 0,3-7-90,5-2 0,-1-5 225,1-12 0,-4-5-406,-5 1 0,-5 0 541,-10 4 0,-4 1 45,-2 1 0,-4 1 487,-7-2-37,0 19 90,-9 31-181,-2 21-404,1-12 0,1 1-45,-2 20-180,28-20-1619,25-12-720,-4-31 1,2-9 2569,-3 5 1,-2-1-1,-8-3 1,-4 1-1,3-6 1</inkml:trace>
  <inkml:trace contextRef="#ctx0" brushRef="#br0" timeOffset="1527">7663 5272 19046,'0'43'1199,"0"1"1,-4-4-1,-1 0-1154,4 12 0,0 1-1052,-3-7 1,0-1 331,3 5 1,2-2-1215,-1-11 0,0-4-7942,0 15 9566,8-29 0,-6-10 0,7-9 0</inkml:trace>
  <inkml:trace contextRef="#ctx0" brushRef="#br0" timeOffset="1707">7859 5291 19856,'0'38'869,"0"0"1,-4 2-1,-1 1-869,5-4 0,0 3 0,-2-2-315,-7 14 1,1-1-1573,6 3 0,2-2-767,-2-14 1,4-6 2653,17 7 0,-6-21 0,5-18 0</inkml:trace>
  <inkml:trace contextRef="#ctx0" brushRef="#br0" timeOffset="2016">8055 5624 19676,'-9'53'1529,"-2"-8"-1529,-8-25 0,8 0-90,2-1-360,18-8 180,2 6 180,17-14 180,-6 14 180,6 3 630,-17 10 89,-2 18-674,-12-19 0,-3 1-225,-3-4 0,-2 0-135,2 4 0,-3-3-2924,-17-6 2969,10-12 0,8-11 0,2-7 0</inkml:trace>
  <inkml:trace contextRef="#ctx0" brushRef="#br0" timeOffset="3574">9995 5742 17157,'0'50'1619,"0"-22"0,0 1-1529,1 1 0,-2-2-90,-7 16 0,5 2-270,-5-35-629,17-29 179,10-23 495,-4 3 1,1-3 179,3 5 0,1 1 90,-4-5 0,-2 3 944,6 5 0,-3 14-89,-15 47-180,7 21-451,-9-16 1,0 1-225,4-4 0,1-1 90,-1 1 0,3-5-45,12-4-540,10-22-89,10-31 314,-14 3 0,0-3 90,1 1 0,-2-1 135,-4 5 0,-1 2 180,10-4 180,-19 28-180,-1 37-180,-9 15-270,3-17 0,3 0-3148,14 15 3418,19-22 0,-15-19 0,2-9 0</inkml:trace>
  <inkml:trace contextRef="#ctx0" brushRef="#br0" timeOffset="3857">10819 5703 20665,'-29'0'2159,"7"0"-2159,-6 17 0,8-12-90,10 29-90,1-21-360,9 7 1,9-11 269,10-18 90,12-2 90,-1-8 270,-1 8 180,-19 11-270,8 28-180,-7 5-1170,8 6-6565,10-20 7825,1-19 0,-8-2 0,-5-6 0</inkml:trace>
  <inkml:trace contextRef="#ctx0" brushRef="#br0" timeOffset="4049">11171 5272 21475,'0'37'2968,"0"13"-2923,0-13 0,0 4-1017,0 8 0,0 0 882,0-3 0,0 0-816,0-2 1,0-1-984,-1-12 0,2-4-7942,17 13 9770,4-21 1,-1-10-1,-3-9 1</inkml:trace>
  <inkml:trace contextRef="#ctx0" brushRef="#br0" timeOffset="4366">11446 5585 23274,'-40'28'1169,"1"12"-1214,23-16 0,2 2-45,-15 15 90,19 5-180,18-24-180,23-3-135,-3-20 1,3-6-333,-1-2 1,1-4 601,3-10 0,-1-2 135,-6 5 0,-4-2 90,-1-5 0,-4-2 474,1-13 66,-10 3 89,-9 20 361,0 19-900,0 37 0,-9-2-135,6-7 0,4 0-945,8 11-2518,30-17 3508,13-13 0,-10-11 0,-16-7 0</inkml:trace>
  <inkml:trace contextRef="#ctx0" brushRef="#br0" timeOffset="5074">13641 5605 13199,'-11'-22'6117,"-7"-4"-5038,16 24-719,-24-7 450,4 18-451,-17 19-359,9 5-89,1 6 178,10-20-89,25-10-629,25-26 494,-6 7 0,2-2 45,11-11 0,1-2-65,-8 8 0,-2 1 244,-3 0 1,-1 4 540,11 12 180,-16 28-181,-9 14-494,-6-13 0,-1 1-135,-4 11 90,8-4-270,3-26-989,9-20 269,8-21 585,-13 6 1,1-2 424,3-4 0,1 1-20,-1 2 0,1 4 2159,10 1-1619,-10 33-361,-3 21-179,-6 8 0,9-12-360,0-17-1349,8-2-1889,-6-9-6323,15 0 9545,-7 0 1,-8 0-1,-5 0 1</inkml:trace>
  <inkml:trace contextRef="#ctx0" brushRef="#br0" timeOffset="5199">14346 5566 21924,'29'-20'-89,"19"0"-1126,-23 11 1,2-1-990,7-4 0,0-1 2204,-4 0 0,-2 0 0,5-7 0,-7 5 0</inkml:trace>
  <inkml:trace contextRef="#ctx0" brushRef="#br0" timeOffset="5383">14601 5134 19676,'-20'37'5397,"1"5"-5128,13-1 1,1 3-225,-4-8 0,1 2-90,6 14 0,1 0-1485,-3-11 0,0-1-1304,2 0 1,4-2 2947,6 12 0,-5-21 0,5-21 1</inkml:trace>
  <inkml:trace contextRef="#ctx0" brushRef="#br0" timeOffset="5525">14777 5546 21475,'0'34'1124,"0"-1"0,-8 2-4811,6 0 3687,-7-35 0,9 0 0,0 0 0</inkml:trace>
  <inkml:trace contextRef="#ctx0" brushRef="#br0" timeOffset="5916">15032 4978 19946,'-19'39'90,"-1"-17"-1170,9 12 810,11-21 360,20 25 1170,2-8-316,-11-3 0,-3 3-666,-2 3 0,-3 3 37,-2 8 0,-2 2-270,0 3 0,2 0-45,3-4 0,1-1-45,-4-8 0,0-2-495,2-3 0,2-6-1349,4-12 1440,2-6 269,9-27 180,-1 9 449,-8 3 1155,-2 16-705,-9 12-179,0 10-270,0 10-271,0-1-89,-9-9-989,-11-10-2339,-1-20-6593,1-11 9224,9-15 1,5-2 0,4 8-1,-7-24 1</inkml:trace>
  <inkml:trace contextRef="#ctx0" brushRef="#br0" timeOffset="6174">15640 5585 22284,'-9'31'2249,"-2"-3"-2249,0 9 0,-6-13-90,15 22-540,11-25-359,12-1-180,19-20 899,-10-28 270,-2-14-173,-21 14 0,-3-2 532,1-1 1,-1 3-360,-4-5-360,-18-2-1169,5 33-4677,-15-7 6206,8 9 0,9 0 0,3 0 0</inkml:trace>
  <inkml:trace contextRef="#ctx0" brushRef="#br0" timeOffset="6566">16052 5526 25253,'-20'0'179,"0"9"-89,1 11-90,-1 19-90,9 2 1,2 7-721,27-26-1888,30-39 2068,-25-1 0,0-8 382,-4-6 1,1-9 0,-1-2 0,-3 2 337,-3 0 0,-3 1 0,-1-3-28,-1-4 1,0-5 0,-2 0 0,1 5 297,-1 4-1,0 3 1,-1 1 360,-4-17 0,0 5-91,8 1 181,-9 33 89,0 62-539,0-11 0,0 4-270,0 1 0,0 4 0,0 2-90,-3 9 0,0 3 0,0-3-471,2-10 0,0-1 0,1-1-159,1-2 1,2 0 0,2-7-2430,8 4-2607,33-37 5791,-14-20 1,-1 7-1,-14-4 1</inkml:trace>
  <inkml:trace contextRef="#ctx0" brushRef="#br0" timeOffset="6678">16424 5428 22644,'11'48'2788,"-3"-6"-3057,-8-3-3419,9-20-6143,2-10 8443,17-26 1,-15 12-1,5-12 1</inkml:trace>
  <inkml:trace contextRef="#ctx0" brushRef="#br0" timeOffset="6934">16659 5468 18596,'39'-29'-7106,"1"-1"6207,-1-9 4407,-18 8-180,-3 12-360,-27 27-629,-2 23-1710,-3-7 1,0 2-450,3 4 0,0-1-90,-17 12-90,26 13-720,13-30-674,9-4 0,8-3-810,1-8 1,3-7 2203,3-5 0,-1-2 0,8 0 0,-16-12 0</inkml:trace>
  <inkml:trace contextRef="#ctx0" brushRef="#br0" timeOffset="7175">17129 5389 25343,'-19'0'539,"8"18"-629,2-5-180,18 15-269,28-8-1,7-1 495,-11-9 0,1 0 90,-3-1 0,-3 1 315,13 19 269,-12 1-269,-21 18-270,-25-7-270,-14-1-944,8-24 0,-4-4-3792,-6-5 1,-2-3 4812,0-3 0,1-2 1,-10-1-1,9-7 1</inkml:trace>
  <inkml:trace contextRef="#ctx0" brushRef="#br0" timeOffset="7325">16757 5095 20485,'0'20'-495,"0"-1"0,0-8 1,0-2-1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3:22:59.9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25242 14607 8191,'-6'-2'0,"5"-4"5063,1 3-5063,11-4 2818,9 1-2818,5-1 0,6-2 0,4 0 0,-3 1 0,2-1 0,0-1 0,3-1 0,4 0 0,5-1 0,3 0 0,2-1 0,-2 2 214,-8 1 0,-1 1 0,0 0 1,2 1-215,2-1 0,2-1 0,2 1 0,-2 0 0,-3 3 1074,7 2 0,-2 2 0,-2 1-1074,-2-1 0,-2 0 0,0 2 0,-4 1 0,0 1 0,-1 0 0,10 1 0,-1-1 0,-6-2 0,-3 1 0,10 9 0,-21-5 1078,-14 3-1078,-2 2 3346,4-4-3346,-1-1 0,0 0 0,-4-3 0,3 3 0,15 6 0,2 6 0,10 1 0,-2 9 0,-2-4 0,-7-3 0,-2-1 0,-20-13 0,0-1 0,-10-5 0</inkml:trace>
  <inkml:trace contextRef="#ctx0" brushRef="#br0" timeOffset="20851">7892 8533 8191,'-26'7'0,"6"1"5063,9 3-5063,3 17 2818,17 2-2818,11 4 0,31-21 0,-21-6 0,4-11 0</inkml:trace>
  <inkml:trace contextRef="#ctx0" brushRef="#br0" timeOffset="21306">8408 8307 8191,'-31'-3'0,"1"1"0,-19 8 4897,2 8-4897,12 14 0,10 13 2839,12 2-2839,13-14 1739,9-5-1739,27-39 0,0-17 0,-9 8 0,1-2 3361,-6 3 0,-1 5-3361,8 7 187,-13 22-187,-9 27 0,-7 2 0,0-6 0,4-10 0,4-21 0,16-25 0,13-13 0,-16 9 0,0 1 0,1 5 0,-1 3 0,8-6 0,-9 21 0,-9 13 0,-3 3 0,1-1 0,2-4 0,5-11 0,-7 1 0,-1-4 0</inkml:trace>
  <inkml:trace contextRef="#ctx0" brushRef="#br0" timeOffset="21720">8805 8192 8191,'-8'-7'0,"-6"17"5063,-10 17-5063,5 16 0,8-10 2818,15-5-2818,21-23 1719,2-8-1719,8-14 6784,-2-9-6784,-6-6 0,-5 7 0,-9 12 0,-11 17 0,-2 10 0,2-1 0,2-4 0,30-25 0,-12 1 0,3-3 0,0 1 0,4 0 0,-1 3 0,-7 18 0,-10 6 0,-3 3 0,-3 0 0,8-19 0,4-9 0,6-10 0,-1-2 0,-1 2 0,10-12 0</inkml:trace>
  <inkml:trace contextRef="#ctx0" brushRef="#br0" timeOffset="22311">8487 9120 24575,'-7'-1'0,"0"5"0,1 16 0,2 6 0,6-1 0,7-7 0,18-18 0,7-12 0,13-11 0,-5-10 0,-5 0 0,-13-2 0,-19 36 0,0 4 0,-2 30 0,17-11 0,15-16 0,-2-9 0,8-18 0,-22 9 0,-3-2 0</inkml:trace>
  <inkml:trace contextRef="#ctx0" brushRef="#br0" timeOffset="22480">8899 8722 24575,'1'19'0,"-7"30"0,7-15 0,0 3 0,-1 12 0,1 2 0,1-7 0,1-2 0,2-3 0,1-3 0,5 4 0,1-23 0,-5-11 0,1-11 0</inkml:trace>
  <inkml:trace contextRef="#ctx0" brushRef="#br0" timeOffset="22636">9052 8736 8191,'2'10'0,"4"15"5063,5 22-5063,-6-16 0,1 1 0,2-3 0,-1-2 0,0 15 0,1-23 0,-5-14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13:11:27.49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2352 9975 11311,'28'0'2878,"12"0"-2653,-12-3 0,2-2 134,12-4 1,4-2-589,-11 2 1,1-1-1,2-1 379,8-5 0,4-1 0,0 2-863,2 0 1,1 2 0,1-1 757,-13 2 0,1 0 0,1-1 0,-2 2 14,12 0 1,0 1 0,-2 1-124,-7-1 0,-1 0 0,-2 2 109,14-3 0,-3 2-135,-11 4 0,-4-1-270,13-11-3792,-4 14 4152,-24-14 0,-3 15 0,-10-7 0</inkml:trace>
  <inkml:trace contextRef="#ctx0" brushRef="#br0" timeOffset="853">6938 9799 10321,'-20'-9'5397,"1"7"-4318,-1-15 1,9 14-181,20-5-269,22 8-450,-4 0 0,5 0-90,14 0 0,3 0-436,-13 0 0,1 0 0,2 0 376,8 0 0,2 0 0,1 0-30,-4-3 0,0 0 0,1 0 0,4 2 0,2 1 0,-2-1-481,-7-2 1,-1 0-1,0 0 391,3 2 0,0 2 0,-3-1-1079,9 0 0,-4 0-3747,-3 0 1,-3 0 4480,-10 0 0,-5 0 0,3 0 0,-12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13:12:05.97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5801 7819 15538,'5'45'599,"-1"0"1,-4-5 0,2-2-645,11-3 0,0-2 135,-8 8 180,21-13-180,-15-36-90,0-40-45,-2 10 0,-1-5-469,-6 3 1,-3-3-1,2 0 484,4 2 0,2 0 0,-1 1 0,-6 0 0,-1-1 0,4 4 255,9-5 0,2 6 675,-1-3-181,33 39-269,-5 30-225,-11-2 0,-1 3-135,-3-1 0,-2 1-135,1-1 0,-2-1 225,7 10-900,16-63 180,-22-22 405,-9-1 0,-2-4 90,-3 6 0,-2 1 45,-4 7 0,3 4 0,12-6 1721,1 48-1631,-1 32-180,-4-11 0,-1 1-1426,-4 5 0,2-4 1516,25 0 0,-24-6 0,4-26 0</inkml:trace>
  <inkml:trace contextRef="#ctx0" brushRef="#br0" timeOffset="443">6703 7173 17967,'4'33'749,"1"1"1,3 1-1,3 0-839,3 0 1,3 0 44,1-4 0,3-4-675,18 4-809,0-14-180,1-43 360,-19-24 944,-10 16 0,-4-4 87,-6-6 1,-2 1 587,1 11 0,0 3 1709,0-19-180,0 29-360,8 36-719,3 24-630,2-11 0,3 1-90,-3 0 0,4-3 89,6-6 1,2-5-989,16 3-1170,7-46-719,-8-9 1258,-24-5 1,-2-5 989,1 9 1,-2 0 1078,-2-4 1,-2 2 3693,2-12-1894,6 21-1260,-15 29-809,16 29-270,-7 12-1035,1-11 1,4-1-8410,14 4 9444,1-7 0,-11-26 0,-12 0 0</inkml:trace>
  <inkml:trace contextRef="#ctx0" brushRef="#br0" timeOffset="611">7545 6467 19136,'-5'38'779,"0"0"1,7 6 0,4 2-780,3 8 0,4 1-1533,6-4 0,1-2-176,-1-4 0,2-3 1832,-1-15 0,-1-4 0,3 5 0,-5-19 0</inkml:trace>
  <inkml:trace contextRef="#ctx0" brushRef="#br0" timeOffset="758">7761 6761 18776,'9'-11'2699,"10"-6"-2699,21 6-945,-16-2 1,2-2-1841,4 0 1,-1-1 2784,-3-8 0,-2 0 0,6 0 0,-12-2 0</inkml:trace>
  <inkml:trace contextRef="#ctx0" brushRef="#br0" timeOffset="942">7898 6212 16528,'-30'18'6836,"10"21"-6342,14-2 1,4 4-1645,4 8 0,4 3 1180,0-11 0,0 2 0,2-1-90,1-4 0,1-2 0,1 1-733,2 0 0,0-1 1,1-2-1817,0 3 1,2-5 2762,21 7 0,-24-21 0,5-18 0</inkml:trace>
  <inkml:trace contextRef="#ctx0" brushRef="#br0" timeOffset="1075">8192 6683 21565,'9'39'-720,"2"-17"-7375,9-5 8095,-1-34 0,-8 12 0,-2-12 0</inkml:trace>
  <inkml:trace contextRef="#ctx0" brushRef="#br0" timeOffset="1183">8231 6173 18686,'-10'22'-660,"1"-5"1,9-17-1</inkml:trace>
  <inkml:trace contextRef="#ctx0" brushRef="#br0" timeOffset="1558">8388 6428 15628,'20'48'2473,"-7"-24"1,2 2-2159,5 11 0,0 2-335,0 4 1,1 3 199,-5-8 0,0 2 0,0 0-674,-2 0 0,-1-1 1,-1 2 553,-1 1 0,-2 1 0,1-2-15,6 6 0,-3-2 324,-7-5 0,-1-4-549,3-6-539,-8-30-181,0-48 495,-8 3 1,-1-8 284,4 9 0,2-3 0,-2-1-133,-2 7 1,-1-2 0,1 1 0,0 0 162,2-9 0,2 0 0,1 3 135,0-10 0,4 7 405,0 17 0,6 12 2411,21 30-1602,-7 34-855,-8-9 1,0 3-376,-3 4 0,-2-1 150,-4-8 1,0-1 0,4 18-629,-9-20-1282,-17-17-2766,-5-37 4497,-2-4 0,0-1 0,0-17 0,11 22 0,0-1 0</inkml:trace>
  <inkml:trace contextRef="#ctx0" brushRef="#br0" timeOffset="2117">8663 5899 20305,'8'39'1709,"5"-16"0,3 2-1484,-1 3 0,2 3 0,11 6 0,1 4-165,-8 1 0,-2 5 0,0-3-60,7 2 0,0-1 0,-10-6 0,-1 2 0,2-10-630,20 0-1079,-6-22 180,8-46 1214,-19 4 0,-1-4 90,2-11 1,-3-4-247,-7 13 1,-1-1 0,0 1 785,5-8 0,-2 3 62,-7 3 1,-1 5 1421,3 6-989,-8 47-361,-8 10-404,5 4 0,3 3-45,9 7 45,4-15 0,5-4-405,32 0 90,-21-11 1,1-5-224,4-7 0,-1-6-721,-2-6 0,-1-3-720,1-2 0,-3-5-45,-1-9 0,-6-4 1844,-9 6 0,-2-1 1439,0 1 1,-3 2 1453,-7-12-689,0 30-720,-9 3-540,-2 16-89,-8-18 0,8 7 231,2 2-501,27 11 809,21 8-1214,-6-12 0,4-3-45,15 2 0,3-3-450,-4-6 1,0-3-1259,4 1 0,-3-1-226,-16 2 0,-3-3 1934,15-10 0,-28 15 0,-12-7 0</inkml:trace>
  <inkml:trace contextRef="#ctx0" brushRef="#br0" timeOffset="2292">9956 5566 20215,'-10'29'1949,"1"0"0,3 13 0,1 1-1904,-5-6 0,2 0-988,6 15 0,2 1 43,-4-12 1,-1-2-3630,5 6 0,0-2 4529,0-11 0,0-3 0,0 10 0,0-22 0</inkml:trace>
  <inkml:trace contextRef="#ctx0" brushRef="#br0" timeOffset="2877">6879 8976 16258,'0'-20'5307,"0"18"-4858,-17-5-89,4 34-180,-16 3-270,10 11-180,-1-10 180,9-5-269,20-24-361,22 7 360,1-9 0,3 0-12,1 4 0,0 1 417,4-2 0,-1 5-32,-8 8 1,-4 5 390,-5-2 1,-5 3-180,-5 6 0,-4 3-135,-1 3 0,-5-1-180,-20 19-2159,-4-4-4767,-17-28 7016,0-37 0,17 10 0,5-19 0</inkml:trace>
  <inkml:trace contextRef="#ctx0" brushRef="#br0" timeOffset="3284">7193 8897 18776,'39'29'4498,"0"1"-4408,0 9-90,-8 1-180,6-19-450,-15-3-449,-3-36 89,-10-21 631,0-13 314,-5 18 0,3 0 314,12-7 811,10 13 89,1 28-539,9 37-495,-19-16 0,-1 1-135,2 8 0,-2-1 90,11 10-270,-2-19-1080,-17-29-359,-2-30 1169,-4 10 1,-1-3 359,-3-7 0,0 0 225,3 2 0,1 4 1484,-5-8-180,8 14-989,12 54-360,10 5-90,-11-6 0,2-2-585,2-7 0,2-3-4722,16 3 5307,7-43 0,-26 20 0,-5-21 0</inkml:trace>
  <inkml:trace contextRef="#ctx0" brushRef="#br0" timeOffset="3477">8094 8211 21745,'20'30'809,"0"-1"1,3 1-1,2-1-764,3 1 0,2-1-803,1 0 0,-1 1 758,1 3 0,-3 1-393,-2-4 1,-4 1-867,-10-1 0,-2-1-3767,16 19 5026,-24-26 0,7-5 0,-9-17 0</inkml:trace>
  <inkml:trace contextRef="#ctx0" brushRef="#br0" timeOffset="3645">8290 8133 20755,'-11'-50'1439,"20"2"-1439,22 9-663,-7 19 0,2 1-507,-1-2 1,0 2-4788,14-2 5957,-19 3 0,-12 18 0,-8 0 0</inkml:trace>
  <inkml:trace contextRef="#ctx0" brushRef="#br0" timeOffset="3810">8349 8368 21205,'24'-34'-3277,"0"1"0,5 2 0,1 1 2778,-3-5 1,-2 2 0,14 1-1,-21 5 1</inkml:trace>
  <inkml:trace contextRef="#ctx0" brushRef="#br0" timeOffset="4055">8898 7682 20935,'28'-37'-90,"3"5"-2249,-1-8-3327,-10 12 5666,-12 17 0,-8 2 0,0 9 0</inkml:trace>
  <inkml:trace contextRef="#ctx0" brushRef="#br0" timeOffset="4210">8897 7682 22554,'21'35'337,"-1"0"0,1 0 1,7 14-1,1-7-696,10-3-1710,-19-15 0,-1 0 2069,-3 2 0,-2-2 0,6 9 0,-11-7 0</inkml:trace>
  <inkml:trace contextRef="#ctx0" brushRef="#br0" timeOffset="4350">9153 8192 20215,'-11'11'-719,"20"-11"-9112,21-29 9080,-5 5 1,0-2 0,8-9 0,-7 1 0</inkml:trace>
  <inkml:trace contextRef="#ctx0" brushRef="#br0" timeOffset="4658">9486 7388 22644,'-31'28'2249,"3"3"-2249,17 8-90,2 9-270,9-15-1079,18-5-810,4-19 900,26-9 719,2 0 585,-21 0 0,1 0 585,20 0 1259,-11 17-90,-20 14-720,-10 10-764,-8-13 0,-2 1-135,1 12-3328,0-10-6593,0-5 9118,-9-50 0,7 26 0,-7-28 0</inkml:trace>
  <inkml:trace contextRef="#ctx0" brushRef="#br0" timeOffset="4842">9819 7192 23004,'28'39'2339,"12"1"-2250,-16-16 1,2 0-495,-1-4 1,0 1 224,-1 7 0,0 1-716,-4-9 1,-1 1-1624,-3 4 1,-2-2 2566,6-1 1,-11-5 0,-9-17 0</inkml:trace>
  <inkml:trace contextRef="#ctx0" brushRef="#br0" timeOffset="4959">10074 7349 19226,'0'-28'1709,"17"-3"-3148,-3 8 0,3-2 1439,3 4 0,1 1 0,10-10 0,-14 12 0</inkml:trace>
  <inkml:trace contextRef="#ctx0" brushRef="#br0" timeOffset="5150">10132 6879 20575,'-9'29'1769,"-1"0"0,11 5 0,5 0-1679,2 5 0,5 0-60,4-6 0,4-1 0,0 1-1023,-1 0 1,1 1 0,-1 0 572,3 4 1,0 1-1,-1-1-1289,-4-4 0,-1-1 0,-2 0 1809,1 14 1,-2-5-1,4 9 1,-18-25 0</inkml:trace>
  <inkml:trace contextRef="#ctx0" brushRef="#br0" timeOffset="25025">5174 14287 10501,'-20'0'2339,"1"0"-1980,-1-9-89,1-19 180,8-22-270,5 17 0,3-4-90,5-9 0,5-4-812,0 15 0,3-1 1,1-1 751,1-5 0,1-1 0,4-1-30,5-5 0,4 0 0,2 1 60,0 1 0,2 1 0,1 0-60,-5 10 0,1 1 0,0 1 0,2 2 0,9-5 0,2 4 0,0 2 30,-1 6 0,0 2 0,1 4 7,-4 6 0,0 4 0,0 3 143,14 2 0,-2 8 45,1 7 0,-2 6-90,-11-2 0,0 3 179,11 6 1,0-1-225,-12-6 0,1-3 45,11-3 0,2-2 0,4-2 0,1-6-135,-12-7 0,0-3 0,3-2-625,6 2 1,1-1 0,2-4 646,-11 0 1,1-4 0,1 0-1,-1 1-22,0 1 0,1 1 0,0 0 0,0 0 22,1 0 1,0-1 0,1 2-1,-1 0-45,-4 3 1,0 1 0,0 1-1,-1 0 203,12-2 0,-1 2 0,0 1-334,-3 3 1,0 2-1,-1 0 334,-5-2 0,0-1 0,-1-1-120,3-1 0,0-1 0,0-2 0,1 0 0,0-2 0,0-4 30,-9-1 0,-1-4 0,1 0 0,1-1-89,3-1 0,0 0 1,1-1-1,-1-2 35,-5 1 0,-1-1 0,0-1 0,0 0 0,1-1-18,0 1 0,1-1 0,-1 0 0,2-1 0,2-2-48,-3 3 0,2-2 0,1-1 0,1 0 1,-1 0-1,0 0 0,-3 3 30,6-5 0,-1 1 0,-2 2 0,1-1 0,0-2-50,-1 2 1,0-2 0,1-1 0,0 0 0,-2 3 0,-3 2 49,3 0 0,-2 3 0,-2 1 0,-2 0 120,2-4 0,-2 0 0,-1 3 386,8 0 0,-2 4-281,-7 4 0,-5 1 1830,-4-2-1875,-5 10 1148,-8-8-2137,-7 7 169,7 0 640,-9 11 0,0 2 0,-1 7 0</inkml:trace>
  <inkml:trace contextRef="#ctx0" brushRef="#br0" timeOffset="27846">4743 13836 9242,'0'-19'2248,"9"8"-1798,-7-7 90,7 7-270,-1 1-180,-6-17 180,16 14 179,-7-32-269,8 12 45,-9 5 0,0-1-180,4 4 0,0 0-45,-3-4 0,0-1-166,7 1 0,1 0 166,-4-1 0,1 1 0,7 0 0,2-1 179,-5-4 1,1 1-135,3 2 0,0 1 0,-9 0 0,0 1-45,3 4 0,1 2 180,12-8-90,8-6 0,0 16-45,-15 6 0,0 1 45,18 3-45,-15 3 0,2-1 135,21-2 0,0-8-309,-2 8 399,0-7 0,-7 16 0,7-7-91,-8 9-89,-1 0 0,9 0 252,2 0-162,0-8-225,-21 7 0,-1-1 225,13-6-180,-13 3 0,1 1 180,12 2 90,7-7-180,-18 9 316,7 0-226,-6 0 0,8 0 0,-9 0 162,7 0-162,3 0 90,1 9-180,7-7-90,-9 15 0,9-14 90,-7 5-155,-12-8 0,-1 0 155,13 9 0,7-7 0,0 7 0,-6-9 90,6 0-90,-9 0 0,-9 0 90,-2 0-90,1 0 0,-7 0-1,-3 0 221,-1 0-310,-16 0 90,6 0 0,-8 0-90,9 0 90,-7-9-90,7 7 0,-9-7 90,0 9-90,0 0 0,9 0 90,-7 0-90,7 0 0,-9 0 180,0 0-90,8 0-90,-6 0 0,7 0 90,-9-8 0,0 5-90,0-5 89,0 8-89,0 0 90,0-9-90,9-11 0,11-27 0,-6 13 0,2-2-168,-1 2 0,2-1 1,-1-3 167,1-6 0,-1-2 0,1-1-631,-1 6 0,2 0 1,-1-2-1,0 0 631,-1-3 0,-1-1 0,0 0 0,0 0 0,0 2 0,0 0 0,-1 1 0,0-1-301,-1 3 1,0 0-1,-2 0 1,0 3 300,0-3 0,0 2 0,-2 2 0,1-12 0,-1 4 0,9-4-90,-16 13 311,7 18-311,-9 8 2300,0 2-2210,0 9 1708,8 0-1708,-6 0-1440,7 0-1798,-9 0 3238,0 9 0,0-7 0,0 7 0</inkml:trace>
  <inkml:trace contextRef="#ctx0" brushRef="#br0" timeOffset="29735">4939 13444 9422,'0'-30'4317,"0"1"-3148,0 10-449,0 8 270,0 2-901,9 44 1,2 17-135,-2-13 0,1 3-270,0 2 1,0-1-631,-2-6 1,3-4-855,18 8-1799,-8-15 3598,8-52 0,-18 20 0,-3-21 0</inkml:trace>
  <inkml:trace contextRef="#ctx0" brushRef="#br0" timeOffset="29942">5449 13013 12660,'0'31'2698,"-1"6"-2608,10 2-90,-7 11-225,6-21 0,2 1-2203,1 20-2699,8-11 5127,10-19 0,-16-12 0,4-8 0</inkml:trace>
  <inkml:trace contextRef="#ctx0" brushRef="#br0" timeOffset="30093">5645 13111 12840,'19'-2'1169,"1"22"-1259,-9 21-1889,-3-8 0,1 1 1979,1-7 0,0-1 0,3 13 0,4-22 0</inkml:trace>
  <inkml:trace contextRef="#ctx0" brushRef="#br0" timeOffset="30277">5978 12974 13110,'0'28'269,"8"3"-1168,3 8-3329,18-9 4228,-8-1 0,-1-18 0,-11-3 0</inkml:trace>
  <inkml:trace contextRef="#ctx0" brushRef="#br0" timeOffset="30437">6291 12876 11940,'20'37'2339,"-9"4"-2384,-7-12 0,0 1-585,5 20-3687,2-2 4317,9-26 0,-9-5 0,-3-17 0</inkml:trace>
  <inkml:trace contextRef="#ctx0" brushRef="#br0" timeOffset="30593">6546 12935 12570,'11'48'1619,"6"-7"-1664,-11-13 0,-1 1-4003,15 12 4048,-1 7 0,-8-26 0,-2-5 0</inkml:trace>
  <inkml:trace contextRef="#ctx0" brushRef="#br0" timeOffset="30751">6879 12954 15448,'0'48'-180,"9"2"-7645,2 0 7825,8-2 0,-8-26 0,-2-4 0</inkml:trace>
  <inkml:trace contextRef="#ctx0" brushRef="#br0" timeOffset="32750">9917 12268 19406,'0'30'180,"0"-1"0,0 1 0,0-1-180,0 12-90,0-12-180,0-21-90,0-51 270,0-12 45,-1 12 0,2-3 0,2 5 0,3 4 135,5-13 360,8 21 90,1 29-1,8 29-314,-13-6 0,1 4-225,3 3 0,1 1 0,-5-5 0,0-2 90,14 4-270,-10-19-809,1-35 539,-9-16 315,-2 9 0,-1-3-105,-3 0 0,1 2 330,14-16 90,-1 21 270,1 29-1,-1 20-359,10 19-180,-7 3-1079,6-12-4857,-9-12 6026,1-27 0,-9 7 0,-2-7 0</inkml:trace>
  <inkml:trace contextRef="#ctx0" brushRef="#br0" timeOffset="33205">10544 11818 19766,'11'39'1259,"15"9"-1259,-13-7-180,7 7-809,-3-26 89,-15-5-269,7-26 269,-9-19 450,0 1 1,0-5 359,0-7 0,0-2 135,0-4 0,0 1 0,0 3 0,0 3 585,0-12 179,9 22-179,11 28-91,10 19-179,1 12 90,-3 8 90,-17-9-181,-3 8-179,-8-17-180,0 8 90,-8-10-90,-12-8 0,-2 6 180,-6-14-90,17 14 90,11 3-180,11 1 0,17 8 0,3-10 0,-1-8-360,-1-2-9471,-1-26 8780,-6-14 1,-3 7 0,-10-2 0</inkml:trace>
  <inkml:trace contextRef="#ctx0" brushRef="#br0" timeOffset="33614">10975 11622 19856,'20'0'2428,"8"8"-2248,3 12 90,-1 19-360,-1 2 180,-10-1-630,-8-12-179,-2-17-361,-9-11 181,0-20 719,-9-28 90,0 18 0,-2-1 135,1-3 0,-1-1 0,-4 0 0,1 2 495,3-8 179,3 13-179,25 45 0,5 16-406,0-5 1,4 2-413,-2-4 0,2-2 368,3 2 0,1-4 87,20 0 3,-11-4-180,-11-27 0,-17-11 45,-5-6 0,-3-4-868,-3-25 823,-8 9 0,-2-1-630,5 14 1,-3 2-856,-6-4 1,0 3-8347,3 1 9808,2 14 1,9 17 0,0 0-1</inkml:trace>
  <inkml:trace contextRef="#ctx0" brushRef="#br0" timeOffset="34181">11387 11269 18416,'20'0'2249,"-10"0"-1619,8 0-180,-16 0-1,15 17-179,-6 14 180,0 19-360,-6-17 0,-1 1-90,1-3 0,-1-1 0,-3 4 0,0 0 90,8 16-270,-10-20-180,1-30 0,0-48 225,0 10 0,0-4 90,0-12 0,0-1-485,1 4 0,-2 2 485,-4-2 0,2 6 135,9 1 180,5 10-45,15 52 0,5 16-90,-4-11 0,0 2-135,12 13 0,-1 2-245,-12-5 0,-2-4 425,15 1-360,-20 5-1979,-10-26-2493,-9-2 4652,-17-1 0,12-5 0,-12 5 0</inkml:trace>
  <inkml:trace contextRef="#ctx0" brushRef="#br0" timeOffset="34313">11563 11504 21025,'31'-26'1079,"6"-7"-2698,-21 5 0,-2-3 1619,8-19 0,-4 20 0,-19 12 0</inkml:trace>
  <inkml:trace contextRef="#ctx0" brushRef="#br0" timeOffset="35329">7644 11367 16528,'0'-39'1079,"8"-9"-944,-3 19 0,1-1-135,4-8 0,0-2 90,0-8 0,-1-2-1377,1-5 1,0 1 1241,0-1 0,0 1 90,-1 4 0,1 2 105,0 7 0,0 3-195,-5 7 0,1 4-771,2-4-5210,-8 14 6026,0 17 0,0 0 0,0 0 0</inkml:trace>
  <inkml:trace contextRef="#ctx0" brushRef="#br0" timeOffset="35848">7840 11680 16348,'39'-2'2158,"9"13"-1978,-7 20-90,-2 8 0,-10 0 270,-10-17-180,-8-5-270,-2-17 90,-9-17 90,-18-14-135,12 4 0,-1-5 0,-7-6 0,0-2 45,2-4 0,4-1-90,5 4 0,4 1-405,2 4 1,5 5-4004,23 0 4498,8 5 0,-17 24 0,-5-7 0</inkml:trace>
  <inkml:trace contextRef="#ctx0" brushRef="#br0" timeOffset="36096">8251 11426 13199,'11'-40'630,"-2"-7"-630,-9 5 90,0 12 2159,0 21-990,-9 28-449,-2 12-451,0 17-359,2-7 0,18-1-180,20-21-3957,12-10 4137,-11-21 0,-1-2 0,4 7 0,-7-19 0</inkml:trace>
  <inkml:trace contextRef="#ctx0" brushRef="#br0" timeOffset="36380">8584 11014 17337,'-39'9'1259,"8"2"-1259,12 17-90,10 2-89,9-8-541,0-4-539,9-18 359,2-27 720,17-5 225,-21 3 0,-1-1 270,7 4 0,0 2 1124,-2-7-629,9 14-631,0 26-268,17 19-541,-5-4-1304,-9-9 0,2-2 1934,23-4 0,-24-9 0,2 0 0</inkml:trace>
  <inkml:trace contextRef="#ctx0" brushRef="#br0" timeOffset="36896">8917 10779 17787,'-19'-9'989,"8"7"-809,2-7 180,9 9 539,0 0-719,0 9-90,-8-16-90,5 14 0,-5-7 180,-1 2-90,-2 15 90,-9-6-180,10 9 0,1 8 180,18-15-90,10 5 90,12-18-450,8-26-270,-9-7 225,-18-3 1,-4-4 224,-3 4 0,-1 0 45,-4-12 0,0 0 45,1 8 0,-2 0 90,-10-13 0,-5 1-613,1 10 1,-2 1 747,-7-4 0,-2 3-180,6 16 0,0 2 45,-8-13-90,17 44 0,20 14 0,4 7 0,5 3-315,5 0 0,4-1-1574,1 2 0,3-5 1889,3-10 0,-1-4 0,2 5 0,0-18 0</inkml:trace>
  <inkml:trace contextRef="#ctx0" brushRef="#br0" timeOffset="37180">9211 10250 18506,'-19'0'2429,"-1"0"-2429,9 17-180,11 5-629,20 8-541,11-10-179,17-11 1169,-16-18 360,5-11 180,-26-19 450,-2-2 269,-9-7-449,-9 26-450,-11-4-270,-2 24-1259,-6-7-1079,9 0-3329,8-2 5937,20-8 0,-5 8 0,13 2 0</inkml:trace>
  <inkml:trace contextRef="#ctx0" brushRef="#br0" timeOffset="37406">9329 10015 14908,'22'0'5038,"4"0"-4948,-15 8-270,8 3 270,10 9-1260,1-9-1888,1-20 450,6-22 1708,-15-19 1439,-12 21 1,-1 0 3238,0-13-1979,-9 5-1349,0 26-450,9 11-90,-7 11 0,24 17-989,-4-15-3149,17 5 4228,0-27 0,-17 7 0,-5-7 0</inkml:trace>
  <inkml:trace contextRef="#ctx0" brushRef="#br0" timeOffset="37529">9780 9799 16707,'9'-20'3059,"1"1"-4049,19-10-4497,1-1 5487,1-9 0,-12 17 0,-10 5 0</inkml:trace>
  <inkml:trace contextRef="#ctx0" brushRef="#br0" timeOffset="37663">9760 9368 18327,'-5'44'0,"-1"1"0,9-1 0,3-1 0,-1 3 0,3-5 0,12 5 0,-12-2 0</inkml:trace>
  <inkml:trace contextRef="#ctx0" brushRef="#br0" timeOffset="40462">7193 12170 16168,'8'-30'809,"-5"-7"-629,14 6 0,-6-17-45,-2 20 0,2-2-45,-1-4 0,-1-2 0,-3-11 0,-1-2-1172,3 0 1,2-2 1111,-4 8 0,0-3 0,1 0 30,0 0 0,0 0 0,1-1 30,3-5 0,3-1 0,-2 1-30,-2 2 0,-1 0 0,2 2-30,4 1 0,2 1 0,-1 2 0,-2 3 0,-1 2 0,2 1 29,0 2 1,2 0 0,-1 1 142,4-10 0,-1 1-157,-4 4 0,0 2 0,0 7 0,-1 3 135,-4-11-90,-1 10-90,-9 18 90,0 3 0,0 8 1489,0 0-1669,9-9 90,-7-2 90,7-9-180,-1-8 90,-5 6 90,14-6 0,-15 8-180,7 10 90,0-8 90,-7 16 0,7-7 180,-9 9 3687,0 0-3957,-1 9 0,-7-16 0,6 14-90,-16-33 90,-2-5 0,10 4 0,-1-4 0,-7-8 0,-1-1 0,3 0 0,1 0 0,-4-9 0,-1 2 0,0 10 0,1 2-220,3-4 1,1 2 219,1 10 0,0 4 0,-6-17 0,1 12 0,-1 8 0,9 1 0,3 8 0,8 2 0,0 18 439,-9-16-529,7 14 90,-7-16-89,9 9 89,0 0 0,0 18 0,-9 3-90,-2 27 90,-2-19 0,-2 1-45,0 1 0,0-1-45,0-4 0,-1-2-90,-12 13-270,17-17 0,-6-18 360,14-4-90,3-35 1,20-13 134,-6 16 0,3-2 45,2 1 0,1 0-185,-5 5 0,0 2 185,0 2 0,-1 4-90,5 0 90,-8 5 0,7 17 0,-8 8-90,10-6 180,-9 16 190,6-7-280,-15 0-90,16-3 90,-16-8-270,16 0-540,-8-8 1,10-12 674,-6-3 0,0-2 135,8-10 90,-2-10 0,-12 34 180,-8 2-90,0 9-90,0 9 179,0 19-89,-17 13 0,-5 9-401,4-25 1,-3-2 310,-18 16-90,-1 1-450,-7-19 270,14-3-179,-4-53 269,26 0 45,6 2 0,1-1 45,4-8-90,9 5 621,2 26-351,0 3-90,6 25 90,-15 14-90,16 19-90,-16-21 0,-2 1-360,4-1 0,1 0-4048,3 21 4408,-5-10 0,5-21 0,-8-10 0</inkml:trace>
  <inkml:trace contextRef="#ctx0" brushRef="#br0" timeOffset="40752">7546 9427 16528,'-9'39'1709,"-11"0"-1664,6-15 0,-2 0-579,-4 0 0,0 2 399,5 7 0,0 1-1754,-4 1 0,1 0 1889,6 1 0,2-2 0,-9 7 0,10-15 0</inkml:trace>
  <inkml:trace contextRef="#ctx0" brushRef="#br0" timeOffset="42702">7075 9622 13379,'26'-21'1080,"7"3"-900,-1 17 0,4 2-180,-2-1 0,1 0-626,4 0 1,1 0 670,-1 0 0,0 0-45,-4 0 0,0 0-495,-1 0 0,-1 0-1654,-3 0 1,-1 0 2148,2 0 0,-3 0 0,5 0 0,-7 0 0</inkml:trace>
  <inkml:trace contextRef="#ctx0" brushRef="#br0" timeOffset="48197">15620 13483 13919,'-35'0'719,"0"0"1,1 7 0,1 4-675,6 2 0,4 4-45,2 11 0,3 3-45,1-5 0,5 0 45,11 4 0,9-3 0,23-5 0,-3-14 0,5-7-90,6-16 0,0-7-884,1-7 0,-1-3 1019,-3-8 0,-3-1-90,-2 1 0,-3 2 236,-8 11 0,-1 4 349,9-6-1,-8 20-89,-1 36 0,10 5-270,-7 18-225,-4-24 0,1-4 135,2 0 0,8-5-90,-10-25 1295,1-12-1385,-9-19 91,6 6 179,-6 5 90,0 19-180,6 27-1,-6 3-178,9 19 89,-9-19 0,6-3 0,-6-18-540,9-18 90,8-12 90,2-11 270,-10 15 0,0 4 180,10 0 0,7 4-90,-15 18-180,6 18-1079,-8-5-2519,-1 15-1709,1-17 5487,0-2 0,-9-9 0,-3 0 0</inkml:trace>
  <inkml:trace contextRef="#ctx0" brushRef="#br0" timeOffset="48288">16522 13327 11850,'19'-40'2879,"10"1"-3464,-11 16 0,3-2 585,4 0 0,0 0 0,8-7 0,-7 6 0</inkml:trace>
  <inkml:trace contextRef="#ctx0" brushRef="#br0" timeOffset="48472">16639 12797 18506,'-5'29'779,"-1"-1"1,13 10 0,4 3-735,0 3 0,2 3-857,2-9 0,2 1 0,-1-1 137,-1 9 0,0-2-1327,4 0 0,-1-3 2002,4 8 0,-2-22 0,-12-19 0</inkml:trace>
  <inkml:trace contextRef="#ctx0" brushRef="#br0" timeOffset="48607">16933 13170 19766,'11'28'1259,"-2"11"-3508,0 3-4497,-7-3 6746,15-19 0,-15-12 0,7-8 0</inkml:trace>
  <inkml:trace contextRef="#ctx0" brushRef="#br0" timeOffset="48938">16973 12739 18327,'37'37'269,"-17"-13"1,1 2-180,8 8 0,1 2-778,-5-2 1,0 1 732,0-1 0,-2 0 69,-7-4 1,-2-1-25,6 12 45,-11-13-675,-1-19 450,-6-9 0,25 0 793,-14 0-614,24 0 130,-7 9-129,1 19 90,-3 5 90,-17-6 0,-2 2 180,1 21-360,-4-20 0,-3-1 0,-3 12-1710,0-4-3686,-17-26 5306,4-19 0,-7 3 0,11-12 0</inkml:trace>
  <inkml:trace contextRef="#ctx0" brushRef="#br0" timeOffset="49238">17560 13092 19136,'9'50'-90,"2"-2"-90,18-27-989,1-3 539,9-36 540,-8-3 360,-12-27 720,-10 15-361,-9-4-269,0 26-360,-9 2-540,-2 9-1079,-8-8-5397,8 14 7016,11-12 0,2 14 0,7-8 0</inkml:trace>
  <inkml:trace contextRef="#ctx0" brushRef="#br0" timeOffset="49855">17913 12935 20305,'-19'19'90,"8"10"-270,-7-16 91,16 4 89,2-17-630,20-17 360,10-23 45,-14 8 0,-1-5 45,0-2 0,-2-3 180,-6-6 0,-3 0 0,1 7 0,-1 2 135,-4 3 0,0 2 405,0-14-90,-9 20 179,7 43-269,2 18-180,3 8 0,5 5-180,4-1 0,4 1-30,-4-10 0,1 1 0,1-3-449,6 8 1,2-3-197,1-7 1,2-6-495,14 3-810,0-38 1259,-9-21 765,-19 2 0,-2-3 585,8-21 1259,-14 4-540,5 28-450,1 11-809,2 35-180,17-2 0,-9 1 1,2-2-394,29-1-1766,0-4 990,-21-28 0,-2-7 449,15-15 1170,-23 11 0,1 0 2518,17-7-629,-7 28-1620,-10 19 1,0 8-180,0 2 0,-1 5-181,-5 2 1,-1 4 0,-1-1-564,-1-2 0,-1 0 0,-1 0 354,2 5 0,-1 1 0,-2-1 0,-3-3 0,-2 1 0,0-2-414,2 13 0,-2-2 354,0 1 0,-6-4-270,-12-14 0,-5-3-854,1 2 0,-5-5-2250,-21-11 1,-6-8 3373,-5-1 0,3-4 0,18-2 0,2-2 0,3-2 0,-1-1 0</inkml:trace>
  <inkml:trace contextRef="#ctx0" brushRef="#br0" timeOffset="51713">21794 9681 14009,'28'-5'629,"1"-1"1,8 1 0,4 2-510,1 2 0,3 1 0,3 1-703,-3-1 1,1 0-1,2 0 1,1 0 635,-4 0 1,2 0 0,1 0 0,0 0 0,1 0-539,-3 0 1,0 0 0,2 0-1,-1 0 1,1 0 0,1 0 529,2 0 0,1-1 0,0 1 0,1 0 0,0 0 0,-1 1-83,1 0 1,0 0 0,0 1-1,0 0 1,0-1 0,0 0 82,2 0 0,1-1 0,-1 0 0,1 0 0,-1 0 0,-1 2-84,-2 0 0,-1 1 0,0 0 0,-1 0 0,1 0 0,-1 0 128,0-1 1,-1 0 0,0-1 0,0 1 0,0 0 0,-1 0 21,6 1 0,0 2 0,-1-1 1,-1 0-1,1 0-39,-2-2 0,0 1 0,-1-1 0,1-1 0,-2 1-37,-3 0 1,0 0 0,-1 0 0,0-1 0,0 1 9,7 0 0,0 0 0,0 0 0,-2 1 22,-2-1 1,-1 0 0,-1 1-1,-2 1 113,7 2 0,-1 0 0,-3 1 30,-3-1 0,-1 0 0,-3 2 14,6 6 1,-3 0 783,-12-4 0,-4 2-468,10 16 889,-17-17-1249,-9-2 2672,-3-9-2762,-8 0-2699,0 0 1,0 0-1</inkml:trace>
  <inkml:trace contextRef="#ctx0" brushRef="#br0" timeOffset="60990">22774 7290 14819,'0'34'1439,"0"0"0,0 4 0,0 2-1214,0 8 0,0 2-135,0 0 0,0 0-1014,0 4 0,0-1 924,0-7 0,0-3 279,0-6 1,0-4-370,0 6 276,0-21-456,9-27-89,10-19 89,12-14 48,-12 17 0,1 0 222,19-14 1068,0 19-529,-8 29-11,-3 13-78,-17 26 0,-2 2-180,-9 0-91,-9-2-269,-11-18-1529,-19-10-1979,-2-20 3598,1-37 0,21 19 0,10-16 0</inkml:trace>
  <inkml:trace contextRef="#ctx0" brushRef="#br0" timeOffset="61580">23264 7584 16528,'22'0'3777,"-5"0"-3597,-17 9 90,-9-7 0,-10 7-180,-12 17-90,1-2-45,14 3 0,3 2 45,-6 4-540,17 4-1259,21-26-899,23-11 584,-13-8 0,1-3-63,0-3 1,-2-3 1456,-2-6 1,-2-2 1341,1 4 0,-2 1 2347,8-19-361,-3 19-809,-8 11-540,-1 9-179,1 0 115,-1 0-835,1 0 24,0 0-114,-10 0-180,-1 0-90,0-8 90,-7 5 90,15-5 180,-14-1 269,5 7-179,-8-7 0,0 9 449,0 0-629,9 9-360,-7-7 90,16 15 0,-7-6-629,8 0-1620,1-2-2878,-1-9 5127,1 0 0,-9 0 0,-2 0 0</inkml:trace>
  <inkml:trace contextRef="#ctx0" brushRef="#br0" timeOffset="61771">24028 7427 20485,'0'31'2969,"0"-3"-2789,0-8-270,0-9-270,9-3-989,2-8-1710,8-17-3327,18-5 6386,-20-1 0,-1-2 0,15 1 0,-14-2 0</inkml:trace>
  <inkml:trace contextRef="#ctx0" brushRef="#br0" timeOffset="61964">24361 7369 23454,'11'28'629,"-2"11"-719,-18 3-359,-2-3-1260,0-11-2159,11-17-5937,29-2 9805,12-18 0,-8 7 0,-7-7 0</inkml:trace>
  <inkml:trace contextRef="#ctx0" brushRef="#br0" timeOffset="63226">24734 7349 22464,'-20'50'90,"0"-11"-90,10-10-630,18-18-809,14-3-360,26-16 450,-7-12 1259,-16 6 0,-2-3 1260,8-13 539,-12 10-720,-10 12-719,-9 8-90,0 0-180,9 0-450,2 0-360,17 0 181,3 0 179,8 0 450,-9 0 180,7-9 450,-24 7-1,5-7-359,-18 9 90,0 0-360,0-9 0,0 7 90,0-15 719,0 23-269,-9-30-270,7 29-360,-7-23 90,9 18-180,0-8 0,0-3-90,0-18 90,0-1 180,9-9 0,2-1 90,0 1 0,-3 18 180,-8-6-180,0 25-90,0-7 90,0 9 720,0 0-720,0 9 0,0 19-1,-9-4 1,-1 31-90,-10-31 180,9 30-180,-6-21-90,14 15 180,-5-18-90,17-1 180,1-18-90,10-3-360,8-16 90,3-21-135,-11 10 1,-1-3 89,2-10 0,-3-4 45,-1-6 0,-3-3 180,1 0 0,-2-1-69,-5 8 0,-2-1 1,0 0 158,0-11 0,-1 0-562,0 0 1,-2 2 561,-2 7 0,-2 4 0,1-5-90,0 25 270,-9 28 179,-1 35 1,-10-3-405,13-2 0,3 3-90,-1-3 0,1-1-212,3 0 1,2 0 121,2 0 1,3-4-768,14 6-627,10-14-540,18-19 900,-6-27 1079,-17 5 0,-2-4 574,-7-7 0,-2-2 730,1 1 0,-2 0 765,-2-14-1079,-2 19 379,-9 20-1100,0 20-179,0 10-89,0 9-404,9 0-1396,10-17-1529,12-4 3418,1-25 0,1-4 0,-5 7 0,16-14 0</inkml:trace>
  <inkml:trace contextRef="#ctx0" brushRef="#br0" timeOffset="63462">25929 6781 18416,'0'-11'6207,"-9"19"-6117,-1 14-90,-10 26-90,0-24-180,18 11-809,13-33-91,20 7 721,17-9 539,-7 9 719,-2 1 810,-19 19-539,-12 10-451,-8 11-539,-17 0-630,4-2-3957,-24-26 4497,15-5 0,2-17 0,12 0 0</inkml:trace>
  <inkml:trace contextRef="#ctx0" brushRef="#br0" timeOffset="63883">25223 6957 17247,'-28'0'-1350,"6"9"1,3-7 0,10 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54315-EEF0-E841-A3BC-1D2B6E439E66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7D43D-4892-0C49-BFA9-964314877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54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F765-C051-474B-9102-70A5F3715D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08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80,000 to 400,000 proteins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F765-C051-474B-9102-70A5F3715D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75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Approximately 360,000 mRNA molecules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present in a single mammalian cell, made up of approximately 12,000 different transcripts with a typical length of around 2 kb.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2F5F9-25EA-1142-997E-0507C8ED77C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2F5F9-25EA-1142-997E-0507C8ED77C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61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2F5F9-25EA-1142-997E-0507C8ED77C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48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2F5F9-25EA-1142-997E-0507C8ED77C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36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8AF5-5398-53E2-7065-7CF70FDC8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2D964-C394-532F-5700-8D851C7C0A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38473-8CAA-3D22-B353-CF9C29EC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E1789-E3A1-B618-611D-8ECFF8DC7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0EE01-5651-3FAC-DB54-A3050498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4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CDCD-3A61-43AD-E496-5A516195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A982D-426D-C222-3D34-77F8FC32F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8B21B-9763-177B-0E73-1A98F4DC2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1FFF5-AD16-8053-0E50-3694892A4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19790-2897-8D32-328B-FE71C4C43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44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250484-4E36-B2A7-BCB1-FA0FDACE54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D8A687-C47D-3C65-EB74-1DF2AD2FF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5DCD3-F961-341B-6001-88E45D77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183F0-283C-30BC-62A6-FDD6131F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8F0F9-3FF4-849F-5F35-256BDE3D1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94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1DFC-403D-5D37-50F1-79FFD0802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E7294-4DEF-2CAC-51AA-A2FBE32AA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327AE-8D50-273D-7FCE-BB494B204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815AF-DFCC-133E-8C98-45C90E9B5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09B59-E743-8071-87D2-FE39BB1F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65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F2693-D5CE-009D-2829-7ED3FF43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9FB9C-1CFF-915F-EB7D-5CB1340DE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F9AE7-9AE0-96FD-70A9-D3859D3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3BBCF-BEF3-43D4-38FD-E97020BB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AC0C0-C157-7677-9488-716F4368E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73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32E8-455D-D2A5-9318-81FB857B7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0679A-BB15-F622-FBD8-C8AA40F5C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736D8-8894-86AC-DD5F-77130D8DE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58317-DF3F-676D-8952-E43E2AEA9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45153-51ED-B84D-B739-18AA0CEBE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1E8ED-E1F1-7A3E-CA61-9C4D934C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46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25CCF-29B6-08DD-0130-91FA9D5F1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886F6-46DE-B5BE-574E-2C64CCD7D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7DAB9-156A-E2C7-4836-7CDEB70AE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F6B9DE-396A-43DA-6A5B-FE029AF9CF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92BEF9-E155-3255-2A6B-33B82DE0B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5EEAFD-FE95-CB37-0E39-2A3A09653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A8B8C4-E993-AA10-04B3-3C3BF0453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0EB543-4E98-E22A-5615-8BB699C1C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43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C4FA-8AF8-4CD0-C296-8F907636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ECF2E-208A-8CE2-704D-B9981014D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87FFB-9A3A-7FD4-6321-895EB225B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73E88-FEEC-603A-5EF9-EB50F21A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76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AA495F-305D-7E6E-BC4A-53B14FEB6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45D44E-00DA-C17D-65F0-CBBE372A9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A21D-0605-C358-8979-C11BA9C6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32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F8CA1-320C-07F9-65AE-11A3E318F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6FBD2-AA27-5667-738D-113228A4E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63AC57-CFD2-D0DB-E2B5-14EF64FEA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D02B4-6747-AF83-F096-6B0CF0D6B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9486E-671D-3848-0A76-074BD56DA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AF5F4-29A9-3CD7-BADB-1D61EF33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65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20B01-5FF8-4EF0-F813-0C09C313E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07F80-1ED1-71AD-8E39-74E0C58327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3F856-78C1-4708-3398-84BE9463E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C844B-1B27-4986-839B-A161CA36C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537BE-B461-E477-8C67-63247813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A8305A-BE2D-7A99-7225-2AC181209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9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F9F6B3-D344-4029-7074-7DAFE1D51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EE382-096A-4928-0380-6989D3B84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E0890-E171-EEB3-7321-2461E43A34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138DB-7070-7F41-B1E3-44C034B610E9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2A982-86F0-6594-EC26-00E23680E0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DA5E5-084E-9B15-6F52-8A94E11BD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5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21.png"/><Relationship Id="rId4" Type="http://schemas.openxmlformats.org/officeDocument/2006/relationships/customXml" Target="../ink/ink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1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customXml" Target="../ink/ink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customXml" Target="../ink/ink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customXml" Target="../ink/ink1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customXml" Target="../ink/ink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customXml" Target="../ink/ink23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1.06.06.447244v1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customXml" Target="../ink/ink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5.xml"/><Relationship Id="rId5" Type="http://schemas.openxmlformats.org/officeDocument/2006/relationships/image" Target="../media/image16.png"/><Relationship Id="rId4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3FA9A-50F5-C880-104C-403C21B855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Spatial Proteomics and Epigenomics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611D2C-6994-BED3-ED24-874682318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Prof. Jean Fan</a:t>
            </a:r>
          </a:p>
        </p:txBody>
      </p:sp>
    </p:spTree>
    <p:extLst>
      <p:ext uri="{BB962C8B-B14F-4D97-AF65-F5344CB8AC3E}">
        <p14:creationId xmlns:p14="http://schemas.microsoft.com/office/powerpoint/2010/main" val="1984882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F5D23-E32A-3849-B35A-315AFBD65C74}"/>
              </a:ext>
            </a:extLst>
          </p:cNvPr>
          <p:cNvSpPr txBox="1"/>
          <p:nvPr/>
        </p:nvSpPr>
        <p:spPr>
          <a:xfrm>
            <a:off x="210553" y="6308209"/>
            <a:ext cx="8524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blog.addgene.org</a:t>
            </a:r>
            <a:r>
              <a:rPr lang="en-US" dirty="0"/>
              <a:t>/antibodies-101-monoclonal-antibodies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C08AA62-6AB3-5941-A04C-07D14536D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224" y="2891554"/>
            <a:ext cx="2675021" cy="244896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8B78E7-6E41-7F4A-9AEF-4410A6F237A7}"/>
              </a:ext>
            </a:extLst>
          </p:cNvPr>
          <p:cNvSpPr txBox="1"/>
          <p:nvPr/>
        </p:nvSpPr>
        <p:spPr>
          <a:xfrm>
            <a:off x="3964775" y="2095607"/>
            <a:ext cx="426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1970s (Nobel Prize of 1984)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0B1A558-29B0-9F4C-AC9F-1D795C493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014" y="2921652"/>
            <a:ext cx="8313772" cy="26350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DA22443-036A-B31F-78E3-CDE2FA8391BD}"/>
                  </a:ext>
                </a:extLst>
              </p14:cNvPr>
              <p14:cNvContentPartPr/>
              <p14:nvPr/>
            </p14:nvContentPartPr>
            <p14:xfrm>
              <a:off x="2817720" y="2902680"/>
              <a:ext cx="6925680" cy="2356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DA22443-036A-B31F-78E3-CDE2FA8391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08360" y="2893320"/>
                <a:ext cx="6944400" cy="23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629A350-205F-528B-2412-F4CC19B06570}"/>
                  </a:ext>
                </a:extLst>
              </p14:cNvPr>
              <p14:cNvContentPartPr/>
              <p14:nvPr/>
            </p14:nvContentPartPr>
            <p14:xfrm>
              <a:off x="846720" y="3471120"/>
              <a:ext cx="2095920" cy="120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629A350-205F-528B-2412-F4CC19B065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0520" y="3454920"/>
                <a:ext cx="2128320" cy="1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0109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787B6-C1C1-3743-9629-F974856934EF}"/>
              </a:ext>
            </a:extLst>
          </p:cNvPr>
          <p:cNvSpPr txBox="1"/>
          <p:nvPr/>
        </p:nvSpPr>
        <p:spPr>
          <a:xfrm>
            <a:off x="0" y="6338986"/>
            <a:ext cx="2293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Dr. Gary Nolan at Stanford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759F9-8C8D-044E-A621-61B87125E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94" r="19617" b="63541"/>
          <a:stretch/>
        </p:blipFill>
        <p:spPr>
          <a:xfrm>
            <a:off x="4182256" y="1870570"/>
            <a:ext cx="5201587" cy="3594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5C8EE0-D065-D04B-8E90-2AD78E39AC15}"/>
              </a:ext>
            </a:extLst>
          </p:cNvPr>
          <p:cNvSpPr txBox="1"/>
          <p:nvPr/>
        </p:nvSpPr>
        <p:spPr>
          <a:xfrm>
            <a:off x="0" y="6549953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Black, </a:t>
            </a:r>
            <a:r>
              <a:rPr lang="en-US" sz="1400" i="1" dirty="0"/>
              <a:t>et al</a:t>
            </a:r>
            <a:r>
              <a:rPr lang="en-US" sz="1400" dirty="0"/>
              <a:t>. </a:t>
            </a:r>
            <a:r>
              <a:rPr lang="en-US" sz="1400" i="1" dirty="0"/>
              <a:t>Nat </a:t>
            </a:r>
            <a:r>
              <a:rPr lang="en-US" sz="1400" i="1" dirty="0" err="1"/>
              <a:t>Protoc</a:t>
            </a:r>
            <a:r>
              <a:rPr lang="en-US" sz="1400" i="1" dirty="0"/>
              <a:t> </a:t>
            </a:r>
            <a:r>
              <a:rPr lang="en-US" sz="1400" dirty="0"/>
              <a:t>2021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7C4A4B-542F-744C-987C-BFD950E6F768}"/>
              </a:ext>
            </a:extLst>
          </p:cNvPr>
          <p:cNvSpPr/>
          <p:nvPr/>
        </p:nvSpPr>
        <p:spPr>
          <a:xfrm>
            <a:off x="2893102" y="2188564"/>
            <a:ext cx="1843790" cy="14794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813C982-DB5D-AD06-6399-1C7FF884A430}"/>
                  </a:ext>
                </a:extLst>
              </p14:cNvPr>
              <p14:cNvContentPartPr/>
              <p14:nvPr/>
            </p14:nvContentPartPr>
            <p14:xfrm>
              <a:off x="1707480" y="2003760"/>
              <a:ext cx="7676640" cy="3139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813C982-DB5D-AD06-6399-1C7FF884A4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1280" y="1987560"/>
                <a:ext cx="7709040" cy="317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0460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787B6-C1C1-3743-9629-F974856934EF}"/>
              </a:ext>
            </a:extLst>
          </p:cNvPr>
          <p:cNvSpPr txBox="1"/>
          <p:nvPr/>
        </p:nvSpPr>
        <p:spPr>
          <a:xfrm>
            <a:off x="0" y="6338986"/>
            <a:ext cx="2293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Dr. Gary Nolan at Stanford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759F9-8C8D-044E-A621-61B87125E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60" t="36184" r="277" b="29161"/>
          <a:stretch/>
        </p:blipFill>
        <p:spPr>
          <a:xfrm>
            <a:off x="778637" y="2461189"/>
            <a:ext cx="10575163" cy="2449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5C8EE0-D065-D04B-8E90-2AD78E39AC15}"/>
              </a:ext>
            </a:extLst>
          </p:cNvPr>
          <p:cNvSpPr txBox="1"/>
          <p:nvPr/>
        </p:nvSpPr>
        <p:spPr>
          <a:xfrm>
            <a:off x="0" y="6549953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Black, </a:t>
            </a:r>
            <a:r>
              <a:rPr lang="en-US" sz="1400" i="1" dirty="0"/>
              <a:t>et al</a:t>
            </a:r>
            <a:r>
              <a:rPr lang="en-US" sz="1400" dirty="0"/>
              <a:t>. </a:t>
            </a:r>
            <a:r>
              <a:rPr lang="en-US" sz="1400" i="1" dirty="0"/>
              <a:t>Nat </a:t>
            </a:r>
            <a:r>
              <a:rPr lang="en-US" sz="1400" i="1" dirty="0" err="1"/>
              <a:t>Protoc</a:t>
            </a:r>
            <a:r>
              <a:rPr lang="en-US" sz="1400" i="1" dirty="0"/>
              <a:t> </a:t>
            </a:r>
            <a:r>
              <a:rPr lang="en-US" sz="1400" dirty="0"/>
              <a:t>2021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C1F630-E221-2C47-A324-607727D2FDF7}"/>
              </a:ext>
            </a:extLst>
          </p:cNvPr>
          <p:cNvSpPr/>
          <p:nvPr/>
        </p:nvSpPr>
        <p:spPr>
          <a:xfrm>
            <a:off x="533865" y="3118543"/>
            <a:ext cx="705999" cy="5676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FA7CB97-7CAB-9BC8-5458-13F965F95C01}"/>
                  </a:ext>
                </a:extLst>
              </p14:cNvPr>
              <p14:cNvContentPartPr/>
              <p14:nvPr/>
            </p14:nvContentPartPr>
            <p14:xfrm>
              <a:off x="8733240" y="2541240"/>
              <a:ext cx="487440" cy="1371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FA7CB97-7CAB-9BC8-5458-13F965F95C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3880" y="2531880"/>
                <a:ext cx="506160" cy="13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32F44B7-B838-4C5D-457D-2B0D4A362D86}"/>
                  </a:ext>
                </a:extLst>
              </p14:cNvPr>
              <p14:cNvContentPartPr/>
              <p14:nvPr/>
            </p14:nvContentPartPr>
            <p14:xfrm>
              <a:off x="3930120" y="1386720"/>
              <a:ext cx="1905480" cy="1322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32F44B7-B838-4C5D-457D-2B0D4A362D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3920" y="1370520"/>
                <a:ext cx="1937880" cy="135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5621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781BBCF-C76D-994C-B16E-038D3D7FE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878" b="57546"/>
          <a:stretch/>
        </p:blipFill>
        <p:spPr>
          <a:xfrm>
            <a:off x="1056046" y="1863249"/>
            <a:ext cx="9634608" cy="3115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62FDE-48FD-9844-A558-E77FDDF074CF}"/>
              </a:ext>
            </a:extLst>
          </p:cNvPr>
          <p:cNvSpPr txBox="1"/>
          <p:nvPr/>
        </p:nvSpPr>
        <p:spPr>
          <a:xfrm>
            <a:off x="0" y="6550223"/>
            <a:ext cx="4591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Akoya. Technical Note. Validation of CODEX Antibodies</a:t>
            </a:r>
          </a:p>
        </p:txBody>
      </p:sp>
    </p:spTree>
    <p:extLst>
      <p:ext uri="{BB962C8B-B14F-4D97-AF65-F5344CB8AC3E}">
        <p14:creationId xmlns:p14="http://schemas.microsoft.com/office/powerpoint/2010/main" val="402055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781BBCF-C76D-994C-B16E-038D3D7FE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366"/>
          <a:stretch/>
        </p:blipFill>
        <p:spPr>
          <a:xfrm>
            <a:off x="1056046" y="1863249"/>
            <a:ext cx="9634608" cy="4049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62FDE-48FD-9844-A558-E77FDDF074CF}"/>
              </a:ext>
            </a:extLst>
          </p:cNvPr>
          <p:cNvSpPr txBox="1"/>
          <p:nvPr/>
        </p:nvSpPr>
        <p:spPr>
          <a:xfrm>
            <a:off x="0" y="6550223"/>
            <a:ext cx="4591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Akoya. Technical Note. Validation of CODEX Antibodies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29D55-CC16-7142-8800-41277DCE4E31}"/>
              </a:ext>
            </a:extLst>
          </p:cNvPr>
          <p:cNvSpPr txBox="1"/>
          <p:nvPr/>
        </p:nvSpPr>
        <p:spPr>
          <a:xfrm>
            <a:off x="9606257" y="3566457"/>
            <a:ext cx="1361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~40 proteins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9EDAF1F-C555-3A43-2A9B-8DD22B54DA6A}"/>
                  </a:ext>
                </a:extLst>
              </p14:cNvPr>
              <p14:cNvContentPartPr/>
              <p14:nvPr/>
            </p14:nvContentPartPr>
            <p14:xfrm>
              <a:off x="2850480" y="1650960"/>
              <a:ext cx="7373520" cy="1460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9EDAF1F-C555-3A43-2A9B-8DD22B54DA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4280" y="1634760"/>
                <a:ext cx="7405920" cy="149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7464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24D5-CFCB-5D4C-AC3A-98F922CE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989BB-AA95-324A-8E1C-ED04568B3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measure 18 proteins in a tissue</a:t>
            </a:r>
          </a:p>
          <a:p>
            <a:r>
              <a:rPr lang="en-US" dirty="0"/>
              <a:t>Using CODEX with 3 colors, we can measure 3 proteins in each imaging round</a:t>
            </a:r>
          </a:p>
          <a:p>
            <a:r>
              <a:rPr lang="en-US" dirty="0"/>
              <a:t>How many rounds of imaging do we need to image all 18 proteins?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8AB80F-EAAE-5B28-EB42-0ED945F3312F}"/>
                  </a:ext>
                </a:extLst>
              </p14:cNvPr>
              <p14:cNvContentPartPr/>
              <p14:nvPr/>
            </p14:nvContentPartPr>
            <p14:xfrm>
              <a:off x="3605400" y="4042800"/>
              <a:ext cx="3288240" cy="1834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8AB80F-EAAE-5B28-EB42-0ED945F331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89200" y="4026600"/>
                <a:ext cx="3320640" cy="186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7174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24D5-CFCB-5D4C-AC3A-98F922CE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989BB-AA95-324A-8E1C-ED04568B3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multiplexed </a:t>
            </a:r>
            <a:r>
              <a:rPr lang="en-US" dirty="0" err="1"/>
              <a:t>smFISH</a:t>
            </a:r>
            <a:r>
              <a:rPr lang="en-US" dirty="0"/>
              <a:t> </a:t>
            </a:r>
            <a:r>
              <a:rPr lang="en-US" dirty="0" err="1"/>
              <a:t>useds</a:t>
            </a:r>
            <a:r>
              <a:rPr lang="en-US" dirty="0"/>
              <a:t> a multiplexing scheme to increase the number of different genes that can be measured</a:t>
            </a:r>
          </a:p>
          <a:p>
            <a:r>
              <a:rPr lang="en-US" dirty="0"/>
              <a:t>Why do we not using multiplexing for proteins?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2285913-3CFC-1B88-D644-54A62F9F240C}"/>
                  </a:ext>
                </a:extLst>
              </p14:cNvPr>
              <p14:cNvContentPartPr/>
              <p14:nvPr/>
            </p14:nvContentPartPr>
            <p14:xfrm>
              <a:off x="1625760" y="3417840"/>
              <a:ext cx="9494280" cy="2092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2285913-3CFC-1B88-D644-54A62F9F240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9560" y="3401640"/>
                <a:ext cx="9526680" cy="212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1115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779D-0007-D24F-9F7B-DB20FEF4D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some potential challenges for characterizing the proteome?</a:t>
            </a:r>
          </a:p>
        </p:txBody>
      </p:sp>
    </p:spTree>
    <p:extLst>
      <p:ext uri="{BB962C8B-B14F-4D97-AF65-F5344CB8AC3E}">
        <p14:creationId xmlns:p14="http://schemas.microsoft.com/office/powerpoint/2010/main" val="2543081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BA6BC-B3DD-D846-8C02-ADF3E27E0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Antibody titration needed to minimize non-specific binding and improve signal to noise ratio</a:t>
            </a:r>
          </a:p>
        </p:txBody>
      </p:sp>
      <p:pic>
        <p:nvPicPr>
          <p:cNvPr id="7" name="Picture 6" descr="A picture containing square&#10;&#10;Description automatically generated">
            <a:extLst>
              <a:ext uri="{FF2B5EF4-FFF2-40B4-BE49-F238E27FC236}">
                <a16:creationId xmlns:a16="http://schemas.microsoft.com/office/drawing/2014/main" id="{7456FB7E-6B19-9742-BAF6-23291AB58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482" y="3482934"/>
            <a:ext cx="4252888" cy="2317788"/>
          </a:xfrm>
          <a:prstGeom prst="rect">
            <a:avLst/>
          </a:prstGeom>
        </p:spPr>
      </p:pic>
      <p:pic>
        <p:nvPicPr>
          <p:cNvPr id="9" name="Picture 8" descr="A picture containing qr code&#10;&#10;Description automatically generated">
            <a:extLst>
              <a:ext uri="{FF2B5EF4-FFF2-40B4-BE49-F238E27FC236}">
                <a16:creationId xmlns:a16="http://schemas.microsoft.com/office/drawing/2014/main" id="{0DEFD698-A5E1-6141-9C7B-630E77146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672" y="3482934"/>
            <a:ext cx="4361196" cy="2418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743FBD-5CA5-714F-A144-68A625376869}"/>
              </a:ext>
            </a:extLst>
          </p:cNvPr>
          <p:cNvSpPr txBox="1"/>
          <p:nvPr/>
        </p:nvSpPr>
        <p:spPr>
          <a:xfrm>
            <a:off x="2803033" y="3113602"/>
            <a:ext cx="128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Antibody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B31A4-03C1-DC4A-8A4C-685E5EEFA206}"/>
              </a:ext>
            </a:extLst>
          </p:cNvPr>
          <p:cNvSpPr txBox="1"/>
          <p:nvPr/>
        </p:nvSpPr>
        <p:spPr>
          <a:xfrm>
            <a:off x="7744127" y="311360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Antibody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5815B5-AA9A-9847-AD9C-3D83524A0D38}"/>
              </a:ext>
            </a:extLst>
          </p:cNvPr>
          <p:cNvSpPr txBox="1"/>
          <p:nvPr/>
        </p:nvSpPr>
        <p:spPr>
          <a:xfrm>
            <a:off x="1093518" y="1940480"/>
            <a:ext cx="941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positive test tissue, maximize signal-to-noise ratio (SNR) and average signal.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threshold is set for both signal and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binary map is used to confirm that pixels associated with signal and noise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5AB1614-19B2-9B98-32EF-354434572BE5}"/>
                  </a:ext>
                </a:extLst>
              </p14:cNvPr>
              <p14:cNvContentPartPr/>
              <p14:nvPr/>
            </p14:nvContentPartPr>
            <p14:xfrm>
              <a:off x="3894840" y="627840"/>
              <a:ext cx="6731280" cy="3153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5AB1614-19B2-9B98-32EF-354434572B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8640" y="611640"/>
                <a:ext cx="6763680" cy="318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2981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CFA5-918C-5D4F-8343-8E302034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Antibodies may interfere with each other (steric hindrance)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23A63-78F4-3848-9970-E6646FE57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4974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Even if it works well by itself, it may not give the same performance when used in combination with others. Therefore need to test: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914400" lvl="1" indent="-457200">
              <a:buAutoNum type="arabicPeriod"/>
            </a:pPr>
            <a:r>
              <a:rPr lang="en-US" dirty="0"/>
              <a:t>Individually </a:t>
            </a:r>
          </a:p>
          <a:p>
            <a:pPr marL="914400" lvl="1" indent="-457200">
              <a:buAutoNum type="arabicPeriod"/>
            </a:pPr>
            <a:r>
              <a:rPr lang="en-US" dirty="0"/>
              <a:t>In the presence of a few other antibodies (positive and negative counterstains) </a:t>
            </a:r>
          </a:p>
          <a:p>
            <a:pPr marL="914400" lvl="1" indent="-457200">
              <a:buAutoNum type="arabicPeriod"/>
            </a:pPr>
            <a:r>
              <a:rPr lang="en-US" dirty="0"/>
              <a:t>In the presence of many other antibodies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E397A-B28F-C047-8B2C-732FE67C0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07548"/>
            <a:ext cx="5493026" cy="1665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30586E-B89E-D746-B63B-2A10ECF0861C}"/>
              </a:ext>
            </a:extLst>
          </p:cNvPr>
          <p:cNvSpPr txBox="1"/>
          <p:nvPr/>
        </p:nvSpPr>
        <p:spPr>
          <a:xfrm>
            <a:off x="6907696" y="17257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2E4278-6EC4-2843-8418-BB810B43C569}"/>
              </a:ext>
            </a:extLst>
          </p:cNvPr>
          <p:cNvSpPr txBox="1"/>
          <p:nvPr/>
        </p:nvSpPr>
        <p:spPr>
          <a:xfrm>
            <a:off x="8741867" y="1690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55E9E-7B8D-D149-9CCB-498822AB6FA8}"/>
              </a:ext>
            </a:extLst>
          </p:cNvPr>
          <p:cNvSpPr txBox="1"/>
          <p:nvPr/>
        </p:nvSpPr>
        <p:spPr>
          <a:xfrm>
            <a:off x="10425195" y="1693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38D41C-F748-4142-9DAD-91F5B78EF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6744"/>
            <a:ext cx="5573835" cy="16291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473899-8181-9011-CC70-D8AFCAFF90F0}"/>
                  </a:ext>
                </a:extLst>
              </p14:cNvPr>
              <p14:cNvContentPartPr/>
              <p14:nvPr/>
            </p14:nvContentPartPr>
            <p14:xfrm>
              <a:off x="1220760" y="1033200"/>
              <a:ext cx="10272960" cy="3659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473899-8181-9011-CC70-D8AFCAFF90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4560" y="1017000"/>
                <a:ext cx="10305360" cy="369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8377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D9A8-730C-8C0E-C8AB-5968494D6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2DC4-FF74-2B7C-87CD-827D0E96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C7C3E-1472-B5FE-74E0-E667EEC3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about spatial proteomics and epigenomics</a:t>
            </a:r>
          </a:p>
          <a:p>
            <a:r>
              <a:rPr lang="en-US" dirty="0"/>
              <a:t>Analyze and visualize a mystery spatial omics dataset together</a:t>
            </a:r>
          </a:p>
        </p:txBody>
      </p:sp>
    </p:spTree>
    <p:extLst>
      <p:ext uri="{BB962C8B-B14F-4D97-AF65-F5344CB8AC3E}">
        <p14:creationId xmlns:p14="http://schemas.microsoft.com/office/powerpoint/2010/main" val="269940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551A-794D-9E42-8716-74C9BFE6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Antibodies for proteins of interest may not be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7D500-AD9B-DC4A-B64F-DD9DDAF81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539" y="2199172"/>
            <a:ext cx="3808731" cy="4397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A97113-F246-9D41-AF57-9A0AEC193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84039"/>
            <a:ext cx="3505200" cy="4412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C410B-7AC3-8343-916F-37586685D304}"/>
              </a:ext>
            </a:extLst>
          </p:cNvPr>
          <p:cNvSpPr txBox="1"/>
          <p:nvPr/>
        </p:nvSpPr>
        <p:spPr>
          <a:xfrm>
            <a:off x="838200" y="1766047"/>
            <a:ext cx="349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30 approved (work well together)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0BF4A-47BD-D14E-BC6F-5D88B18DE8F3}"/>
              </a:ext>
            </a:extLst>
          </p:cNvPr>
          <p:cNvSpPr txBox="1"/>
          <p:nvPr/>
        </p:nvSpPr>
        <p:spPr>
          <a:xfrm>
            <a:off x="4654241" y="1766047"/>
            <a:ext cx="488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300 screened (unclear if will work well together)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70F4F-B904-7040-AC6E-7070EBA93761}"/>
              </a:ext>
            </a:extLst>
          </p:cNvPr>
          <p:cNvSpPr txBox="1"/>
          <p:nvPr/>
        </p:nvSpPr>
        <p:spPr>
          <a:xfrm>
            <a:off x="9171806" y="2456795"/>
            <a:ext cx="26544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How many different proteins are in the proteome?</a:t>
            </a:r>
          </a:p>
          <a:p>
            <a:r>
              <a:rPr lang="en-US" sz="2800" b="1" dirty="0"/>
              <a:t>(on the order of)</a:t>
            </a:r>
          </a:p>
          <a:p>
            <a:endParaRPr lang="en-US" sz="2800" b="1" dirty="0"/>
          </a:p>
          <a:p>
            <a:r>
              <a:rPr lang="en-US" sz="2800" b="1" dirty="0"/>
              <a:t>Recall we have ~20k different RNAs</a:t>
            </a:r>
          </a:p>
          <a:p>
            <a:endParaRPr lang="en-US" sz="28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CD7184-AE1B-19B4-8D8C-8A7410A892A5}"/>
                  </a:ext>
                </a:extLst>
              </p14:cNvPr>
              <p14:cNvContentPartPr/>
              <p14:nvPr/>
            </p14:nvContentPartPr>
            <p14:xfrm>
              <a:off x="1121760" y="1163880"/>
              <a:ext cx="8290800" cy="960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CD7184-AE1B-19B4-8D8C-8A7410A892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5560" y="1147680"/>
                <a:ext cx="8323200" cy="99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9557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B34E0-4AAC-2AE8-85CB-A4BE3E8F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6455C-0712-ED6C-5BF2-B02CA87F2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54040" cy="4351338"/>
          </a:xfrm>
        </p:spPr>
        <p:txBody>
          <a:bodyPr>
            <a:noAutofit/>
          </a:bodyPr>
          <a:lstStyle/>
          <a:p>
            <a:r>
              <a:rPr lang="en-US" sz="2100" dirty="0" err="1"/>
              <a:t>GeneA</a:t>
            </a:r>
            <a:r>
              <a:rPr lang="en-US" sz="2100" dirty="0"/>
              <a:t> and </a:t>
            </a:r>
            <a:r>
              <a:rPr lang="en-US" sz="2100" dirty="0" err="1"/>
              <a:t>GeneB</a:t>
            </a:r>
            <a:r>
              <a:rPr lang="en-US" sz="2100" dirty="0"/>
              <a:t> are upregulated in microglia, Prof. Fan’s cell-type of interest</a:t>
            </a:r>
          </a:p>
          <a:p>
            <a:r>
              <a:rPr lang="en-US" sz="2100" dirty="0" err="1"/>
              <a:t>GeneA</a:t>
            </a:r>
            <a:r>
              <a:rPr lang="en-US" sz="2100" dirty="0"/>
              <a:t> encodes for a secreted protein </a:t>
            </a:r>
            <a:r>
              <a:rPr lang="en-US" sz="2100" dirty="0" err="1"/>
              <a:t>ProteinA</a:t>
            </a:r>
            <a:endParaRPr lang="en-US" sz="2100" dirty="0"/>
          </a:p>
          <a:p>
            <a:r>
              <a:rPr lang="en-US" sz="2100" dirty="0" err="1"/>
              <a:t>GeneB</a:t>
            </a:r>
            <a:r>
              <a:rPr lang="en-US" sz="2100" dirty="0"/>
              <a:t> encodes for a nuclear protein </a:t>
            </a:r>
            <a:r>
              <a:rPr lang="en-US" sz="2100" dirty="0" err="1"/>
              <a:t>ProteinB</a:t>
            </a:r>
            <a:endParaRPr lang="en-US" sz="2100" dirty="0"/>
          </a:p>
          <a:p>
            <a:r>
              <a:rPr lang="en-US" sz="2100" dirty="0"/>
              <a:t>Good antibodies are available for both proteins</a:t>
            </a:r>
          </a:p>
          <a:p>
            <a:r>
              <a:rPr lang="en-US" sz="2100" dirty="0"/>
              <a:t>Prof. Fan wants to stain for one of these proteins to identify microglia in the brain and study their spatial organization </a:t>
            </a:r>
          </a:p>
          <a:p>
            <a:r>
              <a:rPr lang="en-US" sz="2100" dirty="0"/>
              <a:t>Which protein should she stain for and why?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7A4C76C-5A0F-84D3-A634-F09957A4CEF0}"/>
                  </a:ext>
                </a:extLst>
              </p14:cNvPr>
              <p14:cNvContentPartPr/>
              <p14:nvPr/>
            </p14:nvContentPartPr>
            <p14:xfrm>
              <a:off x="3485520" y="924120"/>
              <a:ext cx="7458120" cy="3739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7A4C76C-5A0F-84D3-A634-F09957A4CE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9320" y="907920"/>
                <a:ext cx="7490520" cy="377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9155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munohistochemistry - Wikipedia">
            <a:extLst>
              <a:ext uri="{FF2B5EF4-FFF2-40B4-BE49-F238E27FC236}">
                <a16:creationId xmlns:a16="http://schemas.microsoft.com/office/drawing/2014/main" id="{2B4983E2-0708-26C3-C3DF-5ED6ABFB6E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255" y="686473"/>
            <a:ext cx="7077489" cy="548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7A3B120-C837-F8D9-4E15-47731E407AE8}"/>
                  </a:ext>
                </a:extLst>
              </p14:cNvPr>
              <p14:cNvContentPartPr/>
              <p14:nvPr/>
            </p14:nvContentPartPr>
            <p14:xfrm>
              <a:off x="7245720" y="1029960"/>
              <a:ext cx="2146680" cy="4417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7A3B120-C837-F8D9-4E15-47731E407A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29520" y="1013760"/>
                <a:ext cx="2179080" cy="444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9196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349A1-52CA-8E49-9FB4-510DF13C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epigenetics?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D4343A2-F6E8-ABE8-877A-7915570F2755}"/>
                  </a:ext>
                </a:extLst>
              </p14:cNvPr>
              <p14:cNvContentPartPr/>
              <p14:nvPr/>
            </p14:nvContentPartPr>
            <p14:xfrm>
              <a:off x="1742760" y="1735560"/>
              <a:ext cx="6293880" cy="1355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D4343A2-F6E8-ABE8-877A-7915570F27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6560" y="1719360"/>
                <a:ext cx="6326280" cy="138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3786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pigenetics: Fundamentals, History, and Examples | What is Epigenetics?">
            <a:extLst>
              <a:ext uri="{FF2B5EF4-FFF2-40B4-BE49-F238E27FC236}">
                <a16:creationId xmlns:a16="http://schemas.microsoft.com/office/drawing/2014/main" id="{051BBB1D-F7EC-EB4A-9CFD-328356D52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87" y="550520"/>
            <a:ext cx="10477226" cy="575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8161F-50CC-054B-9235-AEDDD70641CD}"/>
              </a:ext>
            </a:extLst>
          </p:cNvPr>
          <p:cNvSpPr txBox="1"/>
          <p:nvPr/>
        </p:nvSpPr>
        <p:spPr>
          <a:xfrm>
            <a:off x="145773" y="6428679"/>
            <a:ext cx="5808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www.whatisepigenetics.com</a:t>
            </a:r>
            <a:r>
              <a:rPr lang="en-US" dirty="0"/>
              <a:t>/fundamentals/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37EF-8A3A-4D4C-816C-DF838EAFE62C}"/>
              </a:ext>
            </a:extLst>
          </p:cNvPr>
          <p:cNvSpPr txBox="1"/>
          <p:nvPr/>
        </p:nvSpPr>
        <p:spPr>
          <a:xfrm>
            <a:off x="3560324" y="5000018"/>
            <a:ext cx="1154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(a type of </a:t>
            </a:r>
          </a:p>
          <a:p>
            <a:r>
              <a:rPr lang="en-US" b="1" dirty="0"/>
              <a:t>protein)</a:t>
            </a:r>
          </a:p>
        </p:txBody>
      </p:sp>
    </p:spTree>
    <p:extLst>
      <p:ext uri="{BB962C8B-B14F-4D97-AF65-F5344CB8AC3E}">
        <p14:creationId xmlns:p14="http://schemas.microsoft.com/office/powerpoint/2010/main" val="53660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B4E8-67DE-134C-8594-62173BACA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6068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What parts of DNA are accessible for transcription?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6FD57-2872-8749-BE7B-D853532AE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31445"/>
            <a:ext cx="4087091" cy="4351338"/>
          </a:xfrm>
        </p:spPr>
        <p:txBody>
          <a:bodyPr>
            <a:normAutofit/>
          </a:bodyPr>
          <a:lstStyle/>
          <a:p>
            <a:r>
              <a:rPr lang="en-US" dirty="0"/>
              <a:t>ATAC-seq: Assay for Transposase-Accessible Chromatin using Sequencing</a:t>
            </a:r>
          </a:p>
          <a:p>
            <a:r>
              <a:rPr lang="en-US" dirty="0"/>
              <a:t>Why could this be interesting?</a:t>
            </a:r>
          </a:p>
          <a:p>
            <a:endParaRPr lang="en-US" dirty="0"/>
          </a:p>
        </p:txBody>
      </p:sp>
      <p:pic>
        <p:nvPicPr>
          <p:cNvPr id="13314" name="Picture 2" descr="GENEWIZ from Azenta | ATAC-Seq">
            <a:extLst>
              <a:ext uri="{FF2B5EF4-FFF2-40B4-BE49-F238E27FC236}">
                <a16:creationId xmlns:a16="http://schemas.microsoft.com/office/drawing/2014/main" id="{0C827FDE-F673-EB46-B65A-221FADF1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290" y="1625747"/>
            <a:ext cx="5324764" cy="485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963BE7-49D2-9543-9C39-EBEC890D91A3}"/>
              </a:ext>
            </a:extLst>
          </p:cNvPr>
          <p:cNvSpPr txBox="1"/>
          <p:nvPr/>
        </p:nvSpPr>
        <p:spPr>
          <a:xfrm>
            <a:off x="9860396" y="1625747"/>
            <a:ext cx="18830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genetically engineered hyperactive Tn5 transposase (2013) that simultaneously cuts open chromatin leaving a staggered nick and ligates sequencing adapters to these regions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CB4C747-5CC4-EE32-BDE5-B3BFDD993B85}"/>
                  </a:ext>
                </a:extLst>
              </p14:cNvPr>
              <p14:cNvContentPartPr/>
              <p14:nvPr/>
            </p14:nvContentPartPr>
            <p14:xfrm>
              <a:off x="5983200" y="2468880"/>
              <a:ext cx="5376600" cy="635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CB4C747-5CC4-EE32-BDE5-B3BFDD993B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67000" y="2452680"/>
                <a:ext cx="5409000" cy="66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2430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B8189-FC49-FA4E-8A6A-3FEBFB07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ATAC-seq data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A27149-55FF-F14F-B891-897ED8414921}"/>
              </a:ext>
            </a:extLst>
          </p:cNvPr>
          <p:cNvCxnSpPr/>
          <p:nvPr/>
        </p:nvCxnSpPr>
        <p:spPr>
          <a:xfrm>
            <a:off x="1054769" y="4812632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C069DFA-D9B7-904E-9FD7-27B06DC2F29F}"/>
              </a:ext>
            </a:extLst>
          </p:cNvPr>
          <p:cNvSpPr txBox="1"/>
          <p:nvPr/>
        </p:nvSpPr>
        <p:spPr>
          <a:xfrm>
            <a:off x="5622758" y="5005137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Genome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B662F-8EE4-7A40-811A-B209E8DEF6FE}"/>
              </a:ext>
            </a:extLst>
          </p:cNvPr>
          <p:cNvSpPr txBox="1"/>
          <p:nvPr/>
        </p:nvSpPr>
        <p:spPr>
          <a:xfrm>
            <a:off x="1054769" y="3577026"/>
            <a:ext cx="1781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Alignment: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5D125-F461-A945-9BFD-AF1F4F95B2C2}"/>
              </a:ext>
            </a:extLst>
          </p:cNvPr>
          <p:cNvSpPr txBox="1"/>
          <p:nvPr/>
        </p:nvSpPr>
        <p:spPr>
          <a:xfrm>
            <a:off x="1083467" y="254553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Sequence: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DAF76D-6AD6-DC48-AFDF-265B6FF6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441" y="2467562"/>
            <a:ext cx="2181559" cy="6791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20950D-40AC-5741-9020-21A2B820F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054" y="2403074"/>
            <a:ext cx="2181559" cy="6791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D16E82-B21D-0740-802C-E66ACEC75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667" y="2403074"/>
            <a:ext cx="2181559" cy="67916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370668-838C-8943-A10C-218E26149492}"/>
              </a:ext>
            </a:extLst>
          </p:cNvPr>
          <p:cNvCxnSpPr>
            <a:cxnSpLocks/>
          </p:cNvCxnSpPr>
          <p:nvPr/>
        </p:nvCxnSpPr>
        <p:spPr>
          <a:xfrm>
            <a:off x="5622758" y="4609323"/>
            <a:ext cx="1244573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B1C0E2-43F8-1343-9A1B-5647881E1054}"/>
              </a:ext>
            </a:extLst>
          </p:cNvPr>
          <p:cNvCxnSpPr>
            <a:cxnSpLocks/>
          </p:cNvCxnSpPr>
          <p:nvPr/>
        </p:nvCxnSpPr>
        <p:spPr>
          <a:xfrm>
            <a:off x="6043260" y="4444482"/>
            <a:ext cx="1244573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517541-4C17-5548-BBC0-CECC11F4EB00}"/>
              </a:ext>
            </a:extLst>
          </p:cNvPr>
          <p:cNvCxnSpPr>
            <a:cxnSpLocks/>
          </p:cNvCxnSpPr>
          <p:nvPr/>
        </p:nvCxnSpPr>
        <p:spPr>
          <a:xfrm>
            <a:off x="6245044" y="4271307"/>
            <a:ext cx="1244573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DD0B3E-0177-6B45-89F9-3D6FFAC8D575}"/>
              </a:ext>
            </a:extLst>
          </p:cNvPr>
          <p:cNvCxnSpPr>
            <a:cxnSpLocks/>
          </p:cNvCxnSpPr>
          <p:nvPr/>
        </p:nvCxnSpPr>
        <p:spPr>
          <a:xfrm>
            <a:off x="5809987" y="4100246"/>
            <a:ext cx="1244573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B6DF935-CB33-D040-81A7-603E99C448AF}"/>
              </a:ext>
            </a:extLst>
          </p:cNvPr>
          <p:cNvCxnSpPr>
            <a:cxnSpLocks/>
          </p:cNvCxnSpPr>
          <p:nvPr/>
        </p:nvCxnSpPr>
        <p:spPr>
          <a:xfrm>
            <a:off x="6338659" y="3935407"/>
            <a:ext cx="1244573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FD8785B-B22D-3FF3-1DED-5C5547BDDD2B}"/>
                  </a:ext>
                </a:extLst>
              </p14:cNvPr>
              <p14:cNvContentPartPr/>
              <p14:nvPr/>
            </p14:nvContentPartPr>
            <p14:xfrm>
              <a:off x="832680" y="3266640"/>
              <a:ext cx="10146240" cy="2811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D8785B-B22D-3FF3-1DED-5C5547BDDD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6480" y="3250440"/>
                <a:ext cx="10178640" cy="28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7918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1250D-3117-AB47-8D75-5740EBD53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ATAC-seq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685733-1255-A74B-B01F-89F30B611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141" t="-293" r="29332" b="9265"/>
          <a:stretch/>
        </p:blipFill>
        <p:spPr>
          <a:xfrm>
            <a:off x="3077029" y="4169447"/>
            <a:ext cx="5512789" cy="607142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3FF18B-0372-1B47-8C1E-89D691228286}"/>
              </a:ext>
            </a:extLst>
          </p:cNvPr>
          <p:cNvCxnSpPr/>
          <p:nvPr/>
        </p:nvCxnSpPr>
        <p:spPr>
          <a:xfrm>
            <a:off x="1054769" y="5110806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D35ACFE-11B3-6D41-AB8A-393603879E21}"/>
              </a:ext>
            </a:extLst>
          </p:cNvPr>
          <p:cNvSpPr txBox="1"/>
          <p:nvPr/>
        </p:nvSpPr>
        <p:spPr>
          <a:xfrm>
            <a:off x="5622758" y="5303311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Genome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BDA857-70C0-7849-AC78-0272FDAD5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43978"/>
            <a:ext cx="10555923" cy="875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32058E-32CA-FF47-AEB9-C61D89CD1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61" y="2185534"/>
            <a:ext cx="10515600" cy="8088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29077F-B559-7445-B4B0-D269FD390E92}"/>
              </a:ext>
            </a:extLst>
          </p:cNvPr>
          <p:cNvSpPr txBox="1"/>
          <p:nvPr/>
        </p:nvSpPr>
        <p:spPr>
          <a:xfrm>
            <a:off x="10406516" y="1993030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Cell-type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8069B7-F1C8-994C-9D6B-19EBBC2C4948}"/>
              </a:ext>
            </a:extLst>
          </p:cNvPr>
          <p:cNvSpPr txBox="1"/>
          <p:nvPr/>
        </p:nvSpPr>
        <p:spPr>
          <a:xfrm>
            <a:off x="10414531" y="2959312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Cell-type B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9EFB7DEA-9A22-2143-AEAD-C23DA0F8B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" t="2135" r="86878" b="15063"/>
          <a:stretch/>
        </p:blipFill>
        <p:spPr>
          <a:xfrm>
            <a:off x="9344814" y="4169446"/>
            <a:ext cx="1342343" cy="5522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29B59A-FE8F-D246-BE20-6E55B729546E}"/>
              </a:ext>
            </a:extLst>
          </p:cNvPr>
          <p:cNvSpPr txBox="1"/>
          <p:nvPr/>
        </p:nvSpPr>
        <p:spPr>
          <a:xfrm>
            <a:off x="10836194" y="3900672"/>
            <a:ext cx="73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C4AF146-B3F5-3EAF-EFF5-0FD98D06E646}"/>
                  </a:ext>
                </a:extLst>
              </p14:cNvPr>
              <p14:cNvContentPartPr/>
              <p14:nvPr/>
            </p14:nvContentPartPr>
            <p14:xfrm>
              <a:off x="7725960" y="698400"/>
              <a:ext cx="3119040" cy="3354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C4AF146-B3F5-3EAF-EFF5-0FD98D06E6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09760" y="682200"/>
                <a:ext cx="3151440" cy="338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4733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D5C6D1-D017-404F-9646-5A5B20ACA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for thought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C36B96-88C8-C940-8CD8-DAB82EB2A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many RNA molecules are in a typical mammalian cell? </a:t>
            </a:r>
          </a:p>
          <a:p>
            <a:r>
              <a:rPr lang="en-US" dirty="0"/>
              <a:t>How many accessible regions are in the genome of a mammalian cell?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FB14ACE-D57A-76A1-E3A4-7714738F7F70}"/>
                  </a:ext>
                </a:extLst>
              </p14:cNvPr>
              <p14:cNvContentPartPr/>
              <p14:nvPr/>
            </p14:nvContentPartPr>
            <p14:xfrm>
              <a:off x="2709360" y="1488600"/>
              <a:ext cx="5637960" cy="2099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FB14ACE-D57A-76A1-E3A4-7714738F7F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3160" y="1472400"/>
                <a:ext cx="5670360" cy="213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0235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04BA-9D63-424E-9697-8697745F2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for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0918D-AC5A-144C-9D28-A071EE470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I want to sequence every RNA molecule, at least how many reads do I need to sequence?</a:t>
            </a:r>
          </a:p>
          <a:p>
            <a:r>
              <a:rPr lang="en-US" dirty="0"/>
              <a:t>If I want to sequence every accessible region, at least how many reads do I need to sequence?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1D4201F-18F9-EFBD-538F-D6EE0F234E98}"/>
                  </a:ext>
                </a:extLst>
              </p14:cNvPr>
              <p14:cNvContentPartPr/>
              <p14:nvPr/>
            </p14:nvContentPartPr>
            <p14:xfrm>
              <a:off x="4952880" y="2321280"/>
              <a:ext cx="2216160" cy="1418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1D4201F-18F9-EFBD-538F-D6EE0F234E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6680" y="2305080"/>
                <a:ext cx="2248560" cy="145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0296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4C9DD-D3C6-EF47-BC93-F581FDD96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protein?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85AAFA4-1FE3-FE81-D415-28DBC7641AD0}"/>
                  </a:ext>
                </a:extLst>
              </p14:cNvPr>
              <p14:cNvContentPartPr/>
              <p14:nvPr/>
            </p14:nvContentPartPr>
            <p14:xfrm>
              <a:off x="1340640" y="775800"/>
              <a:ext cx="6604200" cy="2991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85AAFA4-1FE3-FE81-D415-28DBC7641A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4440" y="759600"/>
                <a:ext cx="6636600" cy="302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2687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04BA-9D63-424E-9697-8697745F2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for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0918D-AC5A-144C-9D28-A071EE470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seen a range of measurements for gene expression (0 to X copies) in a single cell</a:t>
            </a:r>
          </a:p>
          <a:p>
            <a:r>
              <a:rPr lang="en-US" dirty="0"/>
              <a:t>What is the range of measurements you expect for accessibility data in a single cell?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1632D34-4A7B-299C-3919-751060470270}"/>
                  </a:ext>
                </a:extLst>
              </p14:cNvPr>
              <p14:cNvContentPartPr/>
              <p14:nvPr/>
            </p14:nvContentPartPr>
            <p14:xfrm>
              <a:off x="1700280" y="1523880"/>
              <a:ext cx="9172800" cy="4625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1632D34-4A7B-299C-3919-7510604702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4080" y="1507680"/>
                <a:ext cx="9205200" cy="465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9532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093D2-F847-7E41-8A8E-A349B498D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spatially resolved by sequencing (spatial ATAC-seq via </a:t>
            </a:r>
            <a:r>
              <a:rPr lang="en-US" dirty="0" err="1"/>
              <a:t>DBiT</a:t>
            </a:r>
            <a:r>
              <a:rPr lang="en-US" dirty="0"/>
              <a:t>-seq)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75EB4444-BD39-5E41-ABB7-FC7357D3E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31441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380528-D7A0-F24B-BD94-782F3563C1CE}"/>
              </a:ext>
            </a:extLst>
          </p:cNvPr>
          <p:cNvSpPr txBox="1"/>
          <p:nvPr/>
        </p:nvSpPr>
        <p:spPr>
          <a:xfrm>
            <a:off x="218661" y="6311900"/>
            <a:ext cx="7024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https://www.biorxiv.org/content/10.1101/2021.06.06.447244v1</a:t>
            </a:r>
            <a:r>
              <a:rPr lang="en-US" dirty="0"/>
              <a:t> 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26478A6-F845-3B63-9721-75E7A3E2281E}"/>
                  </a:ext>
                </a:extLst>
              </p14:cNvPr>
              <p14:cNvContentPartPr/>
              <p14:nvPr/>
            </p14:nvContentPartPr>
            <p14:xfrm>
              <a:off x="5221080" y="832320"/>
              <a:ext cx="6795000" cy="5535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26478A6-F845-3B63-9721-75E7A3E228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4880" y="816120"/>
                <a:ext cx="6827400" cy="556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0550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4AF44-83C6-394B-A729-27B070EB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ATAC-seq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C7E9BBC-FF54-E844-9951-A75C7C50B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get count and position matrix</a:t>
            </a:r>
          </a:p>
          <a:p>
            <a:r>
              <a:rPr lang="en-US" dirty="0"/>
              <a:t>Instead of spot by gene, we get spot by DNA region</a:t>
            </a:r>
          </a:p>
          <a:p>
            <a:r>
              <a:rPr lang="en-US" dirty="0"/>
              <a:t>In theory, we can cluster and do all the same analyses as spatial transcriptomics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1FBFEA9-89FA-378F-D879-DA67EF47BE49}"/>
                  </a:ext>
                </a:extLst>
              </p14:cNvPr>
              <p14:cNvContentPartPr/>
              <p14:nvPr/>
            </p14:nvContentPartPr>
            <p14:xfrm>
              <a:off x="5993280" y="733320"/>
              <a:ext cx="5212080" cy="4685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1FBFEA9-89FA-378F-D879-DA67EF47BE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7080" y="717120"/>
                <a:ext cx="5244480" cy="471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418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AB16C-7248-7E41-BFD2-9D398809D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D0774-8DEE-8C4A-90ED-D7791C3AB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spatial transcriptomics analysis, clusters of cells are transcriptionally similar (express similar genes). What do these spatial ATAC-seq clusters mean?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3C04DCB-AA4B-0C78-D6BB-CE78D34C9A09}"/>
                  </a:ext>
                </a:extLst>
              </p14:cNvPr>
              <p14:cNvContentPartPr/>
              <p14:nvPr/>
            </p14:nvContentPartPr>
            <p14:xfrm>
              <a:off x="2942280" y="3040920"/>
              <a:ext cx="7126200" cy="1245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3C04DCB-AA4B-0C78-D6BB-CE78D34C9A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26080" y="3024720"/>
                <a:ext cx="7158600" cy="127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29101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AB16C-7248-7E41-BFD2-9D398809D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D0774-8DEE-8C4A-90ED-D7791C3AB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spatial transcriptomics analysis, differential testing could help us identify which genes were upregulated in clusters. Can we do differential testing with ATAC-seq?</a:t>
            </a:r>
          </a:p>
          <a:p>
            <a:r>
              <a:rPr lang="en-US" dirty="0"/>
              <a:t>How would you interpret the results?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0408C8B-9BE8-CD8F-623A-690BDF730BAB}"/>
                  </a:ext>
                </a:extLst>
              </p14:cNvPr>
              <p14:cNvContentPartPr/>
              <p14:nvPr/>
            </p14:nvContentPartPr>
            <p14:xfrm>
              <a:off x="6766200" y="1114560"/>
              <a:ext cx="2801520" cy="861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0408C8B-9BE8-CD8F-623A-690BDF730B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50000" y="1098360"/>
                <a:ext cx="2833920" cy="89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56643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04BA-9D63-424E-9697-8697745F2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for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0918D-AC5A-144C-9D28-A071EE470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spatial proteomics, we talked about how if we don’t titrate antibodies appropriately, we can get a lot of non-specific binding resulting in false positives (detecting proteins where there are none)</a:t>
            </a:r>
          </a:p>
          <a:p>
            <a:r>
              <a:rPr lang="en-US" dirty="0"/>
              <a:t>Are we more likely to get false positives or false negatives with spatial </a:t>
            </a:r>
            <a:r>
              <a:rPr lang="en-US" dirty="0" err="1"/>
              <a:t>atac</a:t>
            </a:r>
            <a:r>
              <a:rPr lang="en-US" dirty="0"/>
              <a:t>-seq?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6F0AA31-4894-E727-CA7E-70F80701BCF5}"/>
                  </a:ext>
                </a:extLst>
              </p14:cNvPr>
              <p14:cNvContentPartPr/>
              <p14:nvPr/>
            </p14:nvContentPartPr>
            <p14:xfrm>
              <a:off x="2864160" y="3040560"/>
              <a:ext cx="8658000" cy="2928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6F0AA31-4894-E727-CA7E-70F80701BC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7960" y="3024360"/>
                <a:ext cx="8690400" cy="296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7814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8A67B-C41D-C04F-A9CD-C8CCBE14A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HW5 – analyze a CODEX dataset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B996ED-CE04-4444-B7E2-ADBC4AFA0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404040"/>
                </a:solidFill>
              </a:rPr>
              <a:t>Perform a full analysis (quality control, dimensionality reduction, </a:t>
            </a:r>
            <a:r>
              <a:rPr lang="en-US" sz="1800" dirty="0" err="1">
                <a:solidFill>
                  <a:srgbClr val="404040"/>
                </a:solidFill>
              </a:rPr>
              <a:t>kmeans</a:t>
            </a:r>
            <a:r>
              <a:rPr lang="en-US" sz="1800" dirty="0">
                <a:solidFill>
                  <a:srgbClr val="404040"/>
                </a:solidFill>
              </a:rPr>
              <a:t> clustering, differential expression analysis) on your data. Your goal is to figure out what tissue structure is represented in the CODEX data. Options include: (1) Artery/Vein, (2) White pulp, (3) Red pulp, (4) Capsule/Trabecula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40404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404040"/>
                </a:solidFill>
              </a:rPr>
              <a:t>You will need to visualize and interpret at least two cell-types. Create a data visualization and write a description to convince me that your interpretation is correct.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40404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404040"/>
                </a:solidFill>
              </a:rPr>
              <a:t>Your description should reference papers and content that allowed you to interpret your cell clusters as a particular cell-types. You must provide attribution to external resources referenced. Links are fine; formatted references are not required.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40404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404040"/>
                </a:solidFill>
              </a:rPr>
              <a:t>You must include the entire code you used to generate the figure so that it can be reproduced.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05139C-8CF9-04ED-5B4B-B67B87E1BD13}"/>
                  </a:ext>
                </a:extLst>
              </p14:cNvPr>
              <p14:cNvContentPartPr/>
              <p14:nvPr/>
            </p14:nvContentPartPr>
            <p14:xfrm>
              <a:off x="2652840" y="655920"/>
              <a:ext cx="7147800" cy="2244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05139C-8CF9-04ED-5B4B-B67B87E1BD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6640" y="639720"/>
                <a:ext cx="7180200" cy="22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6928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1B19-B32E-424E-AF97-742A1C6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detect proteins?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7B1EFA-D2E7-0E49-BD58-49F0BB9E4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69" y="1980021"/>
            <a:ext cx="3810000" cy="4356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AFAF0-655B-904C-9D3C-21EFFB389469}"/>
              </a:ext>
            </a:extLst>
          </p:cNvPr>
          <p:cNvSpPr txBox="1"/>
          <p:nvPr/>
        </p:nvSpPr>
        <p:spPr>
          <a:xfrm>
            <a:off x="3577046" y="2052443"/>
            <a:ext cx="1274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Protein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264444-2782-E64F-ACDD-E9BD4F2BE9E1}"/>
              </a:ext>
            </a:extLst>
          </p:cNvPr>
          <p:cNvSpPr txBox="1"/>
          <p:nvPr/>
        </p:nvSpPr>
        <p:spPr>
          <a:xfrm>
            <a:off x="7491549" y="3460639"/>
            <a:ext cx="37147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Epitope</a:t>
            </a:r>
          </a:p>
          <a:p>
            <a:r>
              <a:rPr lang="en-US" sz="2800" b="1" dirty="0"/>
              <a:t>(antigenic determinant)</a:t>
            </a:r>
          </a:p>
        </p:txBody>
      </p:sp>
    </p:spTree>
    <p:extLst>
      <p:ext uri="{BB962C8B-B14F-4D97-AF65-F5344CB8AC3E}">
        <p14:creationId xmlns:p14="http://schemas.microsoft.com/office/powerpoint/2010/main" val="97090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1B19-B32E-424E-AF97-742A1C6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Protein epitopes can be identified with antibodies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078127-42E4-0143-971E-CEDB0178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69" y="1980021"/>
            <a:ext cx="3810000" cy="435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E778F9-2A7F-C24D-938F-42DC9824B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95101">
            <a:off x="7901776" y="1946845"/>
            <a:ext cx="2833529" cy="2964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4A24FE-D241-264E-8425-FF2EC0D5086E}"/>
              </a:ext>
            </a:extLst>
          </p:cNvPr>
          <p:cNvSpPr txBox="1"/>
          <p:nvPr/>
        </p:nvSpPr>
        <p:spPr>
          <a:xfrm>
            <a:off x="7543801" y="5189377"/>
            <a:ext cx="3036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(primary) Antibody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46C4123-FF01-7ED1-A3E9-835BA644F893}"/>
                  </a:ext>
                </a:extLst>
              </p14:cNvPr>
              <p14:cNvContentPartPr/>
              <p14:nvPr/>
            </p14:nvContentPartPr>
            <p14:xfrm>
              <a:off x="1276920" y="2024640"/>
              <a:ext cx="6315120" cy="1599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46C4123-FF01-7ED1-A3E9-835BA644F8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0720" y="2008440"/>
                <a:ext cx="6347520" cy="16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0927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61A9-E60D-F142-BCB4-C93BBEE7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Ex. Immunofluorescence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3F5DFB-821A-EB49-B775-6052176828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7829"/>
          <a:stretch/>
        </p:blipFill>
        <p:spPr>
          <a:xfrm>
            <a:off x="2726391" y="1690688"/>
            <a:ext cx="7599830" cy="48474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648A514-02C7-033E-D2CA-DCC50A713D7D}"/>
                  </a:ext>
                </a:extLst>
              </p14:cNvPr>
              <p14:cNvContentPartPr/>
              <p14:nvPr/>
            </p14:nvContentPartPr>
            <p14:xfrm>
              <a:off x="7450560" y="169200"/>
              <a:ext cx="2406600" cy="1175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48A514-02C7-033E-D2CA-DCC50A713D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34360" y="153000"/>
                <a:ext cx="2439000" cy="120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336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351E3-B631-6440-A534-577391CA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5689C-AF99-F741-A542-D713FDAEA6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04C54-1EF5-F240-8ACB-127A360A1B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6BC26-A54E-3B46-8926-9637B91D3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53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46CA17-C635-614C-A3B4-62DD8D628C14}"/>
              </a:ext>
            </a:extLst>
          </p:cNvPr>
          <p:cNvSpPr/>
          <p:nvPr/>
        </p:nvSpPr>
        <p:spPr>
          <a:xfrm>
            <a:off x="263387" y="180459"/>
            <a:ext cx="6331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www.cell.com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err="1">
                <a:solidFill>
                  <a:schemeClr val="bg1"/>
                </a:solidFill>
              </a:rPr>
              <a:t>pictureshow</a:t>
            </a:r>
            <a:r>
              <a:rPr lang="en-US" b="1" dirty="0">
                <a:solidFill>
                  <a:schemeClr val="bg1"/>
                </a:solidFill>
              </a:rPr>
              <a:t>/immunofluorescence-ii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B33EFD-3B88-4B45-BF1D-5B11E7913B36}"/>
              </a:ext>
            </a:extLst>
          </p:cNvPr>
          <p:cNvSpPr/>
          <p:nvPr/>
        </p:nvSpPr>
        <p:spPr>
          <a:xfrm>
            <a:off x="8495211" y="154333"/>
            <a:ext cx="3581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Vimentin (yellow)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N-cadherin (magenta)</a:t>
            </a:r>
          </a:p>
          <a:p>
            <a:pPr algn="r"/>
            <a:endParaRPr lang="en-US" b="1" dirty="0">
              <a:solidFill>
                <a:schemeClr val="bg1"/>
              </a:solidFill>
              <a:latin typeface="Helvetica" pitchFamily="2" charset="0"/>
            </a:endParaRPr>
          </a:p>
          <a:p>
            <a:pPr algn="r"/>
            <a:r>
              <a:rPr lang="en-US" b="1" dirty="0" err="1">
                <a:solidFill>
                  <a:schemeClr val="bg1"/>
                </a:solidFill>
                <a:latin typeface="Helvetica" pitchFamily="2" charset="0"/>
              </a:rPr>
              <a:t>Dapi</a:t>
            </a:r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 (cyan)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364FFD5-D785-D0BC-3E06-49FD52D612B3}"/>
                  </a:ext>
                </a:extLst>
              </p14:cNvPr>
              <p14:cNvContentPartPr/>
              <p14:nvPr/>
            </p14:nvContentPartPr>
            <p14:xfrm>
              <a:off x="1411920" y="2208600"/>
              <a:ext cx="169920" cy="168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364FFD5-D785-D0BC-3E06-49FD52D612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2560" y="2199240"/>
                <a:ext cx="1886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4815F46-EB4D-8E98-BD14-C5BBD5F417A0}"/>
                  </a:ext>
                </a:extLst>
              </p14:cNvPr>
              <p14:cNvContentPartPr/>
              <p14:nvPr/>
            </p14:nvContentPartPr>
            <p14:xfrm>
              <a:off x="2067120" y="1558800"/>
              <a:ext cx="240480" cy="113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4815F46-EB4D-8E98-BD14-C5BBD5F417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50920" y="1542600"/>
                <a:ext cx="272880" cy="14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3479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06ECCD9-6C9E-EDE2-6974-DDC13A259ED8}"/>
                  </a:ext>
                </a:extLst>
              </p14:cNvPr>
              <p14:cNvContentPartPr/>
              <p14:nvPr/>
            </p14:nvContentPartPr>
            <p14:xfrm>
              <a:off x="1531080" y="1752840"/>
              <a:ext cx="4727520" cy="483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06ECCD9-6C9E-EDE2-6974-DDC13A259E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4880" y="1736640"/>
                <a:ext cx="4759920" cy="51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1989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626D8E02-47D1-9142-803D-8BD3F6BAF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8183"/>
            <a:ext cx="8948486" cy="446381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F5D23-E32A-3849-B35A-315AFBD65C74}"/>
              </a:ext>
            </a:extLst>
          </p:cNvPr>
          <p:cNvSpPr txBox="1"/>
          <p:nvPr/>
        </p:nvSpPr>
        <p:spPr>
          <a:xfrm>
            <a:off x="210553" y="6308209"/>
            <a:ext cx="8524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blog.addgene.org</a:t>
            </a:r>
            <a:r>
              <a:rPr lang="en-US" dirty="0"/>
              <a:t>/antibodies-101-monoclonal-antibodies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7AD67-94A6-C942-9410-79A6682AAFD5}"/>
              </a:ext>
            </a:extLst>
          </p:cNvPr>
          <p:cNvSpPr txBox="1"/>
          <p:nvPr/>
        </p:nvSpPr>
        <p:spPr>
          <a:xfrm>
            <a:off x="9067743" y="2822148"/>
            <a:ext cx="25714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Can stop here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but b-cells 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are polyclonal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+ don’t live long</a:t>
            </a:r>
          </a:p>
        </p:txBody>
      </p:sp>
    </p:spTree>
    <p:extLst>
      <p:ext uri="{BB962C8B-B14F-4D97-AF65-F5344CB8AC3E}">
        <p14:creationId xmlns:p14="http://schemas.microsoft.com/office/powerpoint/2010/main" val="3136588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1097</Words>
  <Application>Microsoft Macintosh PowerPoint</Application>
  <PresentationFormat>Widescreen</PresentationFormat>
  <Paragraphs>134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Helvetica</vt:lpstr>
      <vt:lpstr>Office Theme</vt:lpstr>
      <vt:lpstr>Spatial Proteomics and Epigenomics</vt:lpstr>
      <vt:lpstr>Lesson Objectives</vt:lpstr>
      <vt:lpstr>Why protein?</vt:lpstr>
      <vt:lpstr>How can we detect proteins?</vt:lpstr>
      <vt:lpstr>Protein epitopes can be identified with antibodies </vt:lpstr>
      <vt:lpstr>Ex. Immunofluorescence</vt:lpstr>
      <vt:lpstr>PowerPoint Presentation</vt:lpstr>
      <vt:lpstr>What are antibodies? How are they made?</vt:lpstr>
      <vt:lpstr>What are antibodies? How are they made?</vt:lpstr>
      <vt:lpstr>What are antibodies? How are they made?</vt:lpstr>
      <vt:lpstr>CODEX (CO-Detection by indEXing)</vt:lpstr>
      <vt:lpstr>CODEX (CO-Detection by indEXing)</vt:lpstr>
      <vt:lpstr>CODEX (CO-Detection by indEXing)</vt:lpstr>
      <vt:lpstr>CODEX (CO-Detection by indEXing)</vt:lpstr>
      <vt:lpstr>Practice</vt:lpstr>
      <vt:lpstr>Practice</vt:lpstr>
      <vt:lpstr>What are some potential challenges for characterizing the proteome?</vt:lpstr>
      <vt:lpstr>Antibody titration needed to minimize non-specific binding and improve signal to noise ratio</vt:lpstr>
      <vt:lpstr>Antibodies may interfere with each other (steric hindrance)</vt:lpstr>
      <vt:lpstr>Antibodies for proteins of interest may not be available</vt:lpstr>
      <vt:lpstr>Practice question</vt:lpstr>
      <vt:lpstr>PowerPoint Presentation</vt:lpstr>
      <vt:lpstr>Why epigenetics? </vt:lpstr>
      <vt:lpstr>PowerPoint Presentation</vt:lpstr>
      <vt:lpstr>What parts of DNA are accessible for transcription?</vt:lpstr>
      <vt:lpstr>Interpreting ATAC-seq data</vt:lpstr>
      <vt:lpstr>Visualizing ATAC-seq data</vt:lpstr>
      <vt:lpstr>Food for thought</vt:lpstr>
      <vt:lpstr>Food for thought</vt:lpstr>
      <vt:lpstr>Food for thought</vt:lpstr>
      <vt:lpstr>Getting to spatially resolved by sequencing (spatial ATAC-seq via DBiT-seq)</vt:lpstr>
      <vt:lpstr>Spatial ATAC-seq</vt:lpstr>
      <vt:lpstr>Practice Question</vt:lpstr>
      <vt:lpstr>Practice Question</vt:lpstr>
      <vt:lpstr>Food for thought</vt:lpstr>
      <vt:lpstr>HW5 – analyze a CODEX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Proteomics</dc:title>
  <dc:creator>Jean Fan</dc:creator>
  <cp:lastModifiedBy>Jean Fan</cp:lastModifiedBy>
  <cp:revision>8</cp:revision>
  <dcterms:created xsi:type="dcterms:W3CDTF">2023-02-20T16:01:09Z</dcterms:created>
  <dcterms:modified xsi:type="dcterms:W3CDTF">2025-02-24T15:25:31Z</dcterms:modified>
</cp:coreProperties>
</file>